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2" r:id="rId6"/>
    <p:sldId id="260" r:id="rId7"/>
    <p:sldId id="264" r:id="rId8"/>
    <p:sldId id="261" r:id="rId9"/>
    <p:sldId id="272" r:id="rId10"/>
    <p:sldId id="263" r:id="rId11"/>
    <p:sldId id="266" r:id="rId12"/>
    <p:sldId id="267" r:id="rId13"/>
    <p:sldId id="268" r:id="rId14"/>
    <p:sldId id="270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E5FC"/>
    <a:srgbClr val="61B5F1"/>
    <a:srgbClr val="B550AC"/>
    <a:srgbClr val="B32C6F"/>
    <a:srgbClr val="704BD7"/>
    <a:srgbClr val="7031D1"/>
    <a:srgbClr val="3E0076"/>
    <a:srgbClr val="C54497"/>
    <a:srgbClr val="BE52B7"/>
    <a:srgbClr val="1D0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 showGuides="1">
      <p:cViewPr>
        <p:scale>
          <a:sx n="82" d="100"/>
          <a:sy n="82" d="100"/>
        </p:scale>
        <p:origin x="810" y="288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by Syed Hammas Ali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767D8-8D46-4A48-8862-735517488C8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44B4A-7E12-41B6-8921-0CE1801F1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988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by Syed Hammas Ali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38CA3-A265-4A49-83CA-1931710DDC6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AA74-FEB7-4D2D-AF12-A12CE8E3D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30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BAA74-FEB7-4D2D-AF12-A12CE8E3D0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8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782EA5-FA50-F11B-B754-37EB22570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D751C16-0DA8-E7D3-BC95-C26C9F9E9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F9359F-624D-6B43-5CDE-F933E77B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DE16CF-00D7-7E8A-030D-97F627DC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4AC952-1B9F-2A4B-EFB3-3F0112AE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1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12A17-0335-2B49-1BFC-5F15B95B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30B3439-C719-7F2F-CE5E-A53B91964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43B5A-578B-A87E-6103-73D48702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4F0213-2BF0-933F-3F6C-E310FBE7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5477BE-9AAC-193E-552A-51C23DF5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5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529F592-35E9-1FEA-6BC0-47A5E628B9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6DFE488-A2B2-90AF-EF7B-EF4F5BB4C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18F816-337A-096D-074A-EDE51F3B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358341-4FCD-6344-A305-563BB379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EE0574-3EBA-2FA1-0DF3-F2693A06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8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A0C4B4-E415-B7AC-ACCC-BB896E89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07775C-56A7-EA5F-9124-22CC822C3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54DD6D-6C70-BBA6-2E74-4785A51B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385BEE-D086-D003-095E-F67E6E99A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A1010C-8647-F1FC-F628-CDA9D2E9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0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BD57F1-685C-E50C-FA3C-6180B2E5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AF921E-D26C-270D-CF58-17ECB7D0B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30F51C-A583-456E-2B33-029C5D48B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72403E-AB58-9417-3020-F771CB35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CA21C6-AD9E-D863-93D9-F7F27D43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369A48-CBCA-F63D-938E-2CCF4D11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299C0A-DC13-C7E7-E9FE-9525860B6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6FD75C-6246-533F-20FB-268C3E406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4CFC5CF-2F7E-EBF5-8CB7-5ABC9E89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629D94-C425-12DA-DDF5-5C3A39C9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CE1423-0E2A-68FB-E39C-1EFDCD4E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85449C-B0F3-8CD6-EE32-E3A93A7D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7E9C816-8804-5F73-693C-2C7ADA236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6B20FE0-0379-75F6-F4E4-7ED120D4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26BAEAF-3070-5963-8958-F800BF181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73000ED-350F-5303-678F-FC3E85D74C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9DC53F0-299B-DD55-6591-85453B15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B243946-D1BD-6107-F126-6326E8E8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84A1F4-699E-E4B7-82E6-FEEF82E10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A9B4E2-97F2-5CC1-3647-5E618EBE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A5D5B1A-73EF-87F1-66C9-A1E56439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2F37D0D-394D-5629-7F6B-C3E449B7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B02AB56-1BED-D120-C184-9F0B3254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54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B976EB4-B558-11E2-B822-358D8B68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B886C46-6A75-9E6A-1BF8-0CD6110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AE6CEA0-F5B0-E0A7-3599-ED8017D0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0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99EC53-C9F7-C4F7-1C7D-5661F3B9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8F4208-D85B-ACB6-B247-D4726C4DD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4711A98-CA61-9FDA-4A4A-F6B21DB17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3B7E6F-B349-9820-5CDF-9EBE0245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B4165B0-BDC7-4921-A03F-C8C3CB57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12C5D68-485E-2D8E-1E35-F3D29255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0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0D94D9-1DD9-8981-C644-8A63834B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829AFEB-F2ED-8554-8939-2B7AD3A4A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56238B1-2BF1-F593-FBF1-9D3124AB0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1A033E-9695-4832-4A0D-B71850F02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6436D0F-4F79-6220-AFA7-F17118133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5AB91A8-4BEC-BA7C-C53B-479884C3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0B8011A-B5D7-6487-487E-3AA35452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C938EC-2C43-9E5B-5AA2-CDA421C5B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B194CD-E2FE-BD64-AA83-1A4DDEE17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10/8/2022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A071BA-0471-E324-B055-56AAF61EE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Syed Hammas Ali Hassan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699399-56A9-4270-8DE0-8474B44B6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DDEAD-C8D7-4FB8-AAA9-E479C7FC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3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xmlns="" id="{2982E0D9-7A57-94C8-FECA-03AF2D44C1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" b="131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006225C-E44F-883C-B2C8-F7CEC951CC72}"/>
              </a:ext>
            </a:extLst>
          </p:cNvPr>
          <p:cNvSpPr txBox="1"/>
          <p:nvPr/>
        </p:nvSpPr>
        <p:spPr>
          <a:xfrm>
            <a:off x="7328847" y="2384282"/>
            <a:ext cx="404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Metaverse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42EF85-DD2F-A6AE-BC48-AADB7A1837E0}"/>
              </a:ext>
            </a:extLst>
          </p:cNvPr>
          <p:cNvSpPr txBox="1"/>
          <p:nvPr/>
        </p:nvSpPr>
        <p:spPr>
          <a:xfrm>
            <a:off x="7328847" y="3429000"/>
            <a:ext cx="404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Georgia Pro Light" panose="02040302050405020303" pitchFamily="18" charset="0"/>
              </a:rPr>
              <a:t>A virtual ecosystem for all. Explore, work, and play. Shape your own </a:t>
            </a:r>
            <a:r>
              <a:rPr lang="en-US" b="1" i="0" dirty="0">
                <a:solidFill>
                  <a:schemeClr val="bg1"/>
                </a:solidFill>
                <a:effectLst/>
                <a:latin typeface="Georgia Pro Light" panose="02040302050405020303" pitchFamily="18" charset="0"/>
              </a:rPr>
              <a:t>metaverse</a:t>
            </a:r>
            <a:r>
              <a:rPr lang="en-US" b="0" i="0" dirty="0">
                <a:solidFill>
                  <a:schemeClr val="bg1"/>
                </a:solidFill>
                <a:effectLst/>
                <a:latin typeface="Georgia Pro Light" panose="02040302050405020303" pitchFamily="18" charset="0"/>
              </a:rPr>
              <a:t> experience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;p5">
            <a:extLst>
              <a:ext uri="{FF2B5EF4-FFF2-40B4-BE49-F238E27FC236}">
                <a16:creationId xmlns:a16="http://schemas.microsoft.com/office/drawing/2014/main" xmlns="" id="{D2CB9BF1-B8D4-020A-459E-661664CB07A9}"/>
              </a:ext>
            </a:extLst>
          </p:cNvPr>
          <p:cNvSpPr/>
          <p:nvPr/>
        </p:nvSpPr>
        <p:spPr>
          <a:xfrm rot="10800000" flipH="1">
            <a:off x="0" y="0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;p5">
            <a:extLst>
              <a:ext uri="{FF2B5EF4-FFF2-40B4-BE49-F238E27FC236}">
                <a16:creationId xmlns:a16="http://schemas.microsoft.com/office/drawing/2014/main" xmlns="" id="{655EA00C-BA72-A1DC-B377-EDD90BAFF727}"/>
              </a:ext>
            </a:extLst>
          </p:cNvPr>
          <p:cNvSpPr/>
          <p:nvPr/>
        </p:nvSpPr>
        <p:spPr>
          <a:xfrm rot="10800000" flipV="1">
            <a:off x="10543546" y="5701065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122" name="Picture 2" descr="Medium shot woman wearing vr glasses">
            <a:extLst>
              <a:ext uri="{FF2B5EF4-FFF2-40B4-BE49-F238E27FC236}">
                <a16:creationId xmlns:a16="http://schemas.microsoft.com/office/drawing/2014/main" xmlns="" id="{BDC5F970-1C8B-9829-B0D9-F7B2B6453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59626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7E0A5B63-32D3-096A-0FA7-2AC76D6F50EA}"/>
              </a:ext>
            </a:extLst>
          </p:cNvPr>
          <p:cNvSpPr/>
          <p:nvPr/>
        </p:nvSpPr>
        <p:spPr>
          <a:xfrm>
            <a:off x="4884333" y="2352955"/>
            <a:ext cx="1345019" cy="1345019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DE90678D-CBB4-44C7-4052-440E0A72D38C}"/>
              </a:ext>
            </a:extLst>
          </p:cNvPr>
          <p:cNvSpPr/>
          <p:nvPr/>
        </p:nvSpPr>
        <p:spPr>
          <a:xfrm>
            <a:off x="0" y="6105808"/>
            <a:ext cx="752192" cy="752192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28037C-15D3-0555-4A95-5FFDEC947D5C}"/>
              </a:ext>
            </a:extLst>
          </p:cNvPr>
          <p:cNvSpPr txBox="1"/>
          <p:nvPr/>
        </p:nvSpPr>
        <p:spPr>
          <a:xfrm>
            <a:off x="491692" y="671357"/>
            <a:ext cx="11208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 Step forward to a world where all kinds of imaginations come 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3C72D1-0D9C-0784-A410-031A5060510C}"/>
              </a:ext>
            </a:extLst>
          </p:cNvPr>
          <p:cNvSpPr txBox="1"/>
          <p:nvPr/>
        </p:nvSpPr>
        <p:spPr>
          <a:xfrm>
            <a:off x="7274256" y="2729552"/>
            <a:ext cx="42853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Georgia Pro Light" panose="02040302050405020303" pitchFamily="18" charset="0"/>
              </a:rPr>
              <a:t>The Metaverse is a hypothetical future version of the </a:t>
            </a:r>
            <a:r>
              <a:rPr lang="en-US" sz="2000" dirty="0">
                <a:solidFill>
                  <a:schemeClr val="bg1"/>
                </a:solidFill>
                <a:latin typeface="Georgia Pro Light" panose="02040302050405020303" pitchFamily="18" charset="0"/>
              </a:rPr>
              <a:t>internet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Georgia Pro Light" panose="02040302050405020303" pitchFamily="18" charset="0"/>
              </a:rPr>
              <a:t> built around immersive virtual worlds, </a:t>
            </a:r>
            <a:r>
              <a:rPr lang="en-US" sz="2000" dirty="0">
                <a:solidFill>
                  <a:schemeClr val="bg1"/>
                </a:solidFill>
                <a:latin typeface="Georgia Pro Light" panose="02040302050405020303" pitchFamily="18" charset="0"/>
              </a:rPr>
              <a:t>virtual reality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Georgia Pro Light" panose="02040302050405020303" pitchFamily="18" charset="0"/>
              </a:rPr>
              <a:t>, and </a:t>
            </a:r>
            <a:r>
              <a:rPr lang="en-US" sz="2000" dirty="0">
                <a:solidFill>
                  <a:schemeClr val="bg1"/>
                </a:solidFill>
                <a:latin typeface="Georgia Pro Light" panose="02040302050405020303" pitchFamily="18" charset="0"/>
              </a:rPr>
              <a:t>augmented reality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Georgia Pro Light" panose="02040302050405020303" pitchFamily="18" charset="0"/>
              </a:rPr>
              <a:t>. </a:t>
            </a:r>
          </a:p>
          <a:p>
            <a:endParaRPr lang="en-US" sz="2000" dirty="0">
              <a:solidFill>
                <a:schemeClr val="bg1"/>
              </a:solidFill>
              <a:latin typeface="Georgia Pro Light" panose="02040302050405020303" pitchFamily="18" charset="0"/>
            </a:endParaRP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Georgia Pro Light" panose="02040302050405020303" pitchFamily="18" charset="0"/>
              </a:rPr>
              <a:t>It isn’t here yet, but the concept is it will allow people to work, play, converse, learn, shop, and more through a unified virtual experience.</a:t>
            </a:r>
            <a:endParaRPr lang="en-US" sz="2000" dirty="0">
              <a:solidFill>
                <a:schemeClr val="bg1"/>
              </a:solidFill>
              <a:latin typeface="Georgia Pro Light" panose="02040302050405020303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D0569B1-2C62-0444-6E22-1D0148904F6D}"/>
              </a:ext>
            </a:extLst>
          </p:cNvPr>
          <p:cNvGrpSpPr/>
          <p:nvPr/>
        </p:nvGrpSpPr>
        <p:grpSpPr>
          <a:xfrm>
            <a:off x="6783985" y="2783815"/>
            <a:ext cx="223569" cy="223569"/>
            <a:chOff x="7531094" y="281354"/>
            <a:chExt cx="324451" cy="32445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AD364FB5-8D19-0B99-6838-6D3002DC4EA8}"/>
                </a:ext>
              </a:extLst>
            </p:cNvPr>
            <p:cNvSpPr/>
            <p:nvPr/>
          </p:nvSpPr>
          <p:spPr>
            <a:xfrm>
              <a:off x="7531094" y="281354"/>
              <a:ext cx="324451" cy="324451"/>
            </a:xfrm>
            <a:prstGeom prst="ellipse">
              <a:avLst/>
            </a:prstGeom>
            <a:solidFill>
              <a:srgbClr val="3AE5FC"/>
            </a:solidFill>
            <a:ln>
              <a:noFill/>
            </a:ln>
            <a:effectLst>
              <a:outerShdw blurRad="177800" dist="63500" dir="54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xmlns="" id="{46A526FE-376B-CDD2-12A2-5AFD9E6B5B3A}"/>
                </a:ext>
              </a:extLst>
            </p:cNvPr>
            <p:cNvSpPr/>
            <p:nvPr/>
          </p:nvSpPr>
          <p:spPr>
            <a:xfrm rot="5400000">
              <a:off x="7652232" y="397211"/>
              <a:ext cx="107574" cy="927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B25CCF4-01CC-01D0-0785-5928B3896EFE}"/>
              </a:ext>
            </a:extLst>
          </p:cNvPr>
          <p:cNvGrpSpPr/>
          <p:nvPr/>
        </p:nvGrpSpPr>
        <p:grpSpPr>
          <a:xfrm>
            <a:off x="6783985" y="4366955"/>
            <a:ext cx="223569" cy="223569"/>
            <a:chOff x="7531094" y="281354"/>
            <a:chExt cx="324451" cy="32445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D853C2D1-2A2F-5E23-9790-83A8AA1D59D1}"/>
                </a:ext>
              </a:extLst>
            </p:cNvPr>
            <p:cNvSpPr/>
            <p:nvPr/>
          </p:nvSpPr>
          <p:spPr>
            <a:xfrm>
              <a:off x="7531094" y="281354"/>
              <a:ext cx="324451" cy="324451"/>
            </a:xfrm>
            <a:prstGeom prst="ellipse">
              <a:avLst/>
            </a:prstGeom>
            <a:solidFill>
              <a:srgbClr val="3AE5FC"/>
            </a:solidFill>
            <a:ln>
              <a:noFill/>
            </a:ln>
            <a:effectLst>
              <a:outerShdw blurRad="177800" dist="63500" dir="54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xmlns="" id="{12094D1B-7FCB-DBC2-0BBF-B032027AD4D4}"/>
                </a:ext>
              </a:extLst>
            </p:cNvPr>
            <p:cNvSpPr/>
            <p:nvPr/>
          </p:nvSpPr>
          <p:spPr>
            <a:xfrm rot="5400000">
              <a:off x="7652232" y="397211"/>
              <a:ext cx="107574" cy="927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3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;p5">
            <a:extLst>
              <a:ext uri="{FF2B5EF4-FFF2-40B4-BE49-F238E27FC236}">
                <a16:creationId xmlns:a16="http://schemas.microsoft.com/office/drawing/2014/main" xmlns="" id="{D2CB9BF1-B8D4-020A-459E-661664CB07A9}"/>
              </a:ext>
            </a:extLst>
          </p:cNvPr>
          <p:cNvSpPr/>
          <p:nvPr/>
        </p:nvSpPr>
        <p:spPr>
          <a:xfrm rot="10800000" flipH="1">
            <a:off x="0" y="0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;p5">
            <a:extLst>
              <a:ext uri="{FF2B5EF4-FFF2-40B4-BE49-F238E27FC236}">
                <a16:creationId xmlns:a16="http://schemas.microsoft.com/office/drawing/2014/main" xmlns="" id="{655EA00C-BA72-A1DC-B377-EDD90BAFF727}"/>
              </a:ext>
            </a:extLst>
          </p:cNvPr>
          <p:cNvSpPr/>
          <p:nvPr/>
        </p:nvSpPr>
        <p:spPr>
          <a:xfrm rot="10800000" flipV="1">
            <a:off x="10543546" y="5701065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4FB2F47-6D59-2EDF-610D-D2E669A4EB78}"/>
              </a:ext>
            </a:extLst>
          </p:cNvPr>
          <p:cNvGrpSpPr/>
          <p:nvPr/>
        </p:nvGrpSpPr>
        <p:grpSpPr>
          <a:xfrm>
            <a:off x="554182" y="776626"/>
            <a:ext cx="11083636" cy="4994271"/>
            <a:chOff x="554182" y="776626"/>
            <a:chExt cx="11083636" cy="4994271"/>
          </a:xfrm>
        </p:grpSpPr>
        <p:pic>
          <p:nvPicPr>
            <p:cNvPr id="16" name="Picture 4" descr="slideegg">
              <a:extLst>
                <a:ext uri="{FF2B5EF4-FFF2-40B4-BE49-F238E27FC236}">
                  <a16:creationId xmlns:a16="http://schemas.microsoft.com/office/drawing/2014/main" xmlns="" id="{016B60B6-E267-FFDE-83BF-4985A9CE2D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71" b="16052"/>
            <a:stretch/>
          </p:blipFill>
          <p:spPr bwMode="auto">
            <a:xfrm>
              <a:off x="554182" y="776626"/>
              <a:ext cx="11083636" cy="302161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89CC8029-13D0-6D96-7F00-C5F18E546073}"/>
                </a:ext>
              </a:extLst>
            </p:cNvPr>
            <p:cNvGrpSpPr/>
            <p:nvPr/>
          </p:nvGrpSpPr>
          <p:grpSpPr>
            <a:xfrm>
              <a:off x="609971" y="4570568"/>
              <a:ext cx="10882333" cy="1200329"/>
              <a:chOff x="609971" y="4570568"/>
              <a:chExt cx="10882333" cy="120032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4AF40C0B-A121-7B38-2CE3-E46679F119F7}"/>
                  </a:ext>
                </a:extLst>
              </p:cNvPr>
              <p:cNvSpPr txBox="1"/>
              <p:nvPr/>
            </p:nvSpPr>
            <p:spPr>
              <a:xfrm>
                <a:off x="609971" y="4570568"/>
                <a:ext cx="58237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" panose="02040502050405020303" pitchFamily="18" charset="0"/>
                  </a:rPr>
                  <a:t>Metaverse Will Be Future Technology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CCB7BD11-9AB4-8493-9FEB-7ECBE2065F85}"/>
                  </a:ext>
                </a:extLst>
              </p:cNvPr>
              <p:cNvSpPr txBox="1"/>
              <p:nvPr/>
            </p:nvSpPr>
            <p:spPr>
              <a:xfrm>
                <a:off x="6096000" y="4709067"/>
                <a:ext cx="53963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0" dirty="0">
                    <a:solidFill>
                      <a:schemeClr val="bg1"/>
                    </a:solidFill>
                    <a:effectLst/>
                    <a:latin typeface="Georgia Pro Light" panose="02040302050405020303" pitchFamily="18" charset="0"/>
                  </a:rPr>
                  <a:t>Meta defines the metaverse as "a set of virtual spaces where you can create and explore with other people who aren't in the same physical space as you.”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Light" panose="02040302050405020303" pitchFamily="18" charset="0"/>
                </a:endParaRPr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;p5">
            <a:extLst>
              <a:ext uri="{FF2B5EF4-FFF2-40B4-BE49-F238E27FC236}">
                <a16:creationId xmlns:a16="http://schemas.microsoft.com/office/drawing/2014/main" xmlns="" id="{D2CB9BF1-B8D4-020A-459E-661664CB07A9}"/>
              </a:ext>
            </a:extLst>
          </p:cNvPr>
          <p:cNvSpPr/>
          <p:nvPr/>
        </p:nvSpPr>
        <p:spPr>
          <a:xfrm rot="10800000" flipH="1">
            <a:off x="0" y="0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;p5">
            <a:extLst>
              <a:ext uri="{FF2B5EF4-FFF2-40B4-BE49-F238E27FC236}">
                <a16:creationId xmlns:a16="http://schemas.microsoft.com/office/drawing/2014/main" xmlns="" id="{655EA00C-BA72-A1DC-B377-EDD90BAFF727}"/>
              </a:ext>
            </a:extLst>
          </p:cNvPr>
          <p:cNvSpPr/>
          <p:nvPr/>
        </p:nvSpPr>
        <p:spPr>
          <a:xfrm rot="10800000" flipV="1">
            <a:off x="10543546" y="5701065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C1BB863-A02F-0217-46F5-83C837DB97C3}"/>
              </a:ext>
            </a:extLst>
          </p:cNvPr>
          <p:cNvSpPr txBox="1"/>
          <p:nvPr/>
        </p:nvSpPr>
        <p:spPr>
          <a:xfrm>
            <a:off x="491692" y="990671"/>
            <a:ext cx="1120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Reach Out &amp; Let Your Mind Explore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99C7387-2DCF-93E1-F923-0D24A95283D8}"/>
              </a:ext>
            </a:extLst>
          </p:cNvPr>
          <p:cNvSpPr txBox="1"/>
          <p:nvPr/>
        </p:nvSpPr>
        <p:spPr>
          <a:xfrm>
            <a:off x="491692" y="427473"/>
            <a:ext cx="1120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Turning Dream To Reality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FD26491-6228-3E80-70AC-331161A53772}"/>
              </a:ext>
            </a:extLst>
          </p:cNvPr>
          <p:cNvGrpSpPr/>
          <p:nvPr/>
        </p:nvGrpSpPr>
        <p:grpSpPr>
          <a:xfrm>
            <a:off x="412395" y="2590284"/>
            <a:ext cx="11367211" cy="2630715"/>
            <a:chOff x="491692" y="2754084"/>
            <a:chExt cx="11367211" cy="26307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0A056D12-2BFD-CF41-C91F-4B47F3B50969}"/>
                </a:ext>
              </a:extLst>
            </p:cNvPr>
            <p:cNvSpPr/>
            <p:nvPr/>
          </p:nvSpPr>
          <p:spPr>
            <a:xfrm>
              <a:off x="491692" y="2754084"/>
              <a:ext cx="2630715" cy="2630715"/>
            </a:xfrm>
            <a:prstGeom prst="ellipse">
              <a:avLst/>
            </a:prstGeom>
            <a:gradFill>
              <a:gsLst>
                <a:gs pos="0">
                  <a:srgbClr val="1D003C"/>
                </a:gs>
                <a:gs pos="36000">
                  <a:srgbClr val="3E0076"/>
                </a:gs>
                <a:gs pos="68000">
                  <a:srgbClr val="7031D1"/>
                </a:gs>
                <a:gs pos="100000">
                  <a:srgbClr val="3AE5FC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eorgia Pro" panose="02040802050405020203" pitchFamily="18" charset="0"/>
                </a:rPr>
                <a:t>Augmented reality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60A72933-B93D-F07D-0EC3-902531494075}"/>
                </a:ext>
              </a:extLst>
            </p:cNvPr>
            <p:cNvSpPr/>
            <p:nvPr/>
          </p:nvSpPr>
          <p:spPr>
            <a:xfrm>
              <a:off x="3403857" y="2754084"/>
              <a:ext cx="2630715" cy="2630715"/>
            </a:xfrm>
            <a:prstGeom prst="ellipse">
              <a:avLst/>
            </a:prstGeom>
            <a:gradFill>
              <a:gsLst>
                <a:gs pos="0">
                  <a:srgbClr val="1D003C"/>
                </a:gs>
                <a:gs pos="36000">
                  <a:srgbClr val="3E0076"/>
                </a:gs>
                <a:gs pos="68000">
                  <a:srgbClr val="7031D1"/>
                </a:gs>
                <a:gs pos="100000">
                  <a:srgbClr val="3AE5FC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eorgia Pro" panose="02040802050405020203" pitchFamily="18" charset="0"/>
                </a:rPr>
                <a:t>Collision Detection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2324FE40-1DB3-B6C6-010C-CEAAF0E12BA9}"/>
                </a:ext>
              </a:extLst>
            </p:cNvPr>
            <p:cNvSpPr/>
            <p:nvPr/>
          </p:nvSpPr>
          <p:spPr>
            <a:xfrm>
              <a:off x="6316022" y="2754084"/>
              <a:ext cx="2630715" cy="2630715"/>
            </a:xfrm>
            <a:prstGeom prst="ellipse">
              <a:avLst/>
            </a:prstGeom>
            <a:gradFill>
              <a:gsLst>
                <a:gs pos="0">
                  <a:srgbClr val="1D003C"/>
                </a:gs>
                <a:gs pos="36000">
                  <a:srgbClr val="3E0076"/>
                </a:gs>
                <a:gs pos="68000">
                  <a:srgbClr val="7031D1"/>
                </a:gs>
                <a:gs pos="100000">
                  <a:srgbClr val="3AE5FC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eorgia Pro" panose="02040802050405020203" pitchFamily="18" charset="0"/>
                </a:rPr>
                <a:t>Interactive narrative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4B4C106-9353-3850-363E-2ED0E203E752}"/>
                </a:ext>
              </a:extLst>
            </p:cNvPr>
            <p:cNvSpPr/>
            <p:nvPr/>
          </p:nvSpPr>
          <p:spPr>
            <a:xfrm>
              <a:off x="9228188" y="2754084"/>
              <a:ext cx="2630715" cy="2630715"/>
            </a:xfrm>
            <a:prstGeom prst="ellipse">
              <a:avLst/>
            </a:prstGeom>
            <a:gradFill>
              <a:gsLst>
                <a:gs pos="0">
                  <a:srgbClr val="1D003C"/>
                </a:gs>
                <a:gs pos="36000">
                  <a:srgbClr val="3E0076"/>
                </a:gs>
                <a:gs pos="68000">
                  <a:srgbClr val="7031D1"/>
                </a:gs>
                <a:gs pos="100000">
                  <a:srgbClr val="3AE5FC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eorgia Pro" panose="02040802050405020203" pitchFamily="18" charset="0"/>
                </a:rPr>
                <a:t>Head Tracking</a:t>
              </a: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0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5">
            <a:extLst>
              <a:ext uri="{FF2B5EF4-FFF2-40B4-BE49-F238E27FC236}">
                <a16:creationId xmlns:a16="http://schemas.microsoft.com/office/drawing/2014/main" xmlns="" id="{D1F7A0E4-D555-3FFE-2C5F-B4E071D077F7}"/>
              </a:ext>
            </a:extLst>
          </p:cNvPr>
          <p:cNvSpPr/>
          <p:nvPr/>
        </p:nvSpPr>
        <p:spPr>
          <a:xfrm rot="10800000">
            <a:off x="9498070" y="-3824"/>
            <a:ext cx="2693928" cy="1890681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Google Shape;21;p5">
            <a:extLst>
              <a:ext uri="{FF2B5EF4-FFF2-40B4-BE49-F238E27FC236}">
                <a16:creationId xmlns:a16="http://schemas.microsoft.com/office/drawing/2014/main" xmlns="" id="{DD588D2A-4516-31F8-9EC7-D075E476FB3F}"/>
              </a:ext>
            </a:extLst>
          </p:cNvPr>
          <p:cNvSpPr/>
          <p:nvPr/>
        </p:nvSpPr>
        <p:spPr>
          <a:xfrm rot="10800000">
            <a:off x="10029371" y="572"/>
            <a:ext cx="2162629" cy="1517799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Google Shape;21;p5">
            <a:extLst>
              <a:ext uri="{FF2B5EF4-FFF2-40B4-BE49-F238E27FC236}">
                <a16:creationId xmlns:a16="http://schemas.microsoft.com/office/drawing/2014/main" xmlns="" id="{655EA00C-BA72-A1DC-B377-EDD90BAFF727}"/>
              </a:ext>
            </a:extLst>
          </p:cNvPr>
          <p:cNvSpPr/>
          <p:nvPr/>
        </p:nvSpPr>
        <p:spPr>
          <a:xfrm rot="10800000">
            <a:off x="10543546" y="0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BC7355D-CBB4-3344-4E5B-D7B1C8E9BE8C}"/>
              </a:ext>
            </a:extLst>
          </p:cNvPr>
          <p:cNvGrpSpPr/>
          <p:nvPr/>
        </p:nvGrpSpPr>
        <p:grpSpPr>
          <a:xfrm>
            <a:off x="766040" y="2093494"/>
            <a:ext cx="5521947" cy="2664885"/>
            <a:chOff x="271633" y="634110"/>
            <a:chExt cx="11428675" cy="266488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3C1BB863-A02F-0217-46F5-83C837DB97C3}"/>
                </a:ext>
              </a:extLst>
            </p:cNvPr>
            <p:cNvSpPr txBox="1"/>
            <p:nvPr/>
          </p:nvSpPr>
          <p:spPr>
            <a:xfrm>
              <a:off x="491692" y="990671"/>
              <a:ext cx="1120861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Enter the metaverse Play, create, own, and govern a virtual world made by players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A99C7387-2DCF-93E1-F923-0D24A95283D8}"/>
                </a:ext>
              </a:extLst>
            </p:cNvPr>
            <p:cNvSpPr txBox="1"/>
            <p:nvPr/>
          </p:nvSpPr>
          <p:spPr>
            <a:xfrm>
              <a:off x="491692" y="634110"/>
              <a:ext cx="11208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Georgia" panose="02040502050405020303" pitchFamily="18" charset="0"/>
                </a:rPr>
                <a:t>Metaverse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99C7387-2DCF-93E1-F923-0D24A95283D8}"/>
                </a:ext>
              </a:extLst>
            </p:cNvPr>
            <p:cNvSpPr txBox="1"/>
            <p:nvPr/>
          </p:nvSpPr>
          <p:spPr>
            <a:xfrm>
              <a:off x="271633" y="812879"/>
              <a:ext cx="11208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99C7387-2DCF-93E1-F923-0D24A95283D8}"/>
                </a:ext>
              </a:extLst>
            </p:cNvPr>
            <p:cNvSpPr txBox="1"/>
            <p:nvPr/>
          </p:nvSpPr>
          <p:spPr>
            <a:xfrm>
              <a:off x="271633" y="889138"/>
              <a:ext cx="11208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87EA3E08-96AA-D76B-4D9F-72BE5BE306FC}"/>
              </a:ext>
            </a:extLst>
          </p:cNvPr>
          <p:cNvSpPr/>
          <p:nvPr/>
        </p:nvSpPr>
        <p:spPr>
          <a:xfrm>
            <a:off x="6997537" y="941516"/>
            <a:ext cx="4484911" cy="5374557"/>
          </a:xfrm>
          <a:prstGeom prst="roundRect">
            <a:avLst/>
          </a:prstGeom>
          <a:blipFill dpi="0" rotWithShape="1">
            <a:blip r:embed="rId2"/>
            <a:srcRect/>
            <a:stretch>
              <a:fillRect l="-39842" t="-32944" r="-65983" b="-5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0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5">
            <a:extLst>
              <a:ext uri="{FF2B5EF4-FFF2-40B4-BE49-F238E27FC236}">
                <a16:creationId xmlns:a16="http://schemas.microsoft.com/office/drawing/2014/main" xmlns="" id="{D1F7A0E4-D555-3FFE-2C5F-B4E071D077F7}"/>
              </a:ext>
            </a:extLst>
          </p:cNvPr>
          <p:cNvSpPr/>
          <p:nvPr/>
        </p:nvSpPr>
        <p:spPr>
          <a:xfrm rot="10800000">
            <a:off x="9498070" y="-3824"/>
            <a:ext cx="2693928" cy="1890681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Google Shape;21;p5">
            <a:extLst>
              <a:ext uri="{FF2B5EF4-FFF2-40B4-BE49-F238E27FC236}">
                <a16:creationId xmlns:a16="http://schemas.microsoft.com/office/drawing/2014/main" xmlns="" id="{DD588D2A-4516-31F8-9EC7-D075E476FB3F}"/>
              </a:ext>
            </a:extLst>
          </p:cNvPr>
          <p:cNvSpPr/>
          <p:nvPr/>
        </p:nvSpPr>
        <p:spPr>
          <a:xfrm rot="10800000">
            <a:off x="10029371" y="572"/>
            <a:ext cx="2162629" cy="1517799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Google Shape;21;p5">
            <a:extLst>
              <a:ext uri="{FF2B5EF4-FFF2-40B4-BE49-F238E27FC236}">
                <a16:creationId xmlns:a16="http://schemas.microsoft.com/office/drawing/2014/main" xmlns="" id="{655EA00C-BA72-A1DC-B377-EDD90BAFF727}"/>
              </a:ext>
            </a:extLst>
          </p:cNvPr>
          <p:cNvSpPr/>
          <p:nvPr/>
        </p:nvSpPr>
        <p:spPr>
          <a:xfrm rot="10800000">
            <a:off x="10543546" y="0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 descr="A picture containing sky, person, outdoor, arm&#10;&#10;Description automatically generated">
            <a:extLst>
              <a:ext uri="{FF2B5EF4-FFF2-40B4-BE49-F238E27FC236}">
                <a16:creationId xmlns:a16="http://schemas.microsoft.com/office/drawing/2014/main" xmlns="" id="{F733F9A0-C36D-B0AE-3236-05FF179279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0"/>
          <a:stretch/>
        </p:blipFill>
        <p:spPr>
          <a:xfrm flipH="1">
            <a:off x="446781" y="941516"/>
            <a:ext cx="5415623" cy="4917793"/>
          </a:xfrm>
          <a:prstGeom prst="roundRect">
            <a:avLst>
              <a:gd name="adj" fmla="val 9729"/>
            </a:avLst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462510A7-7033-AD72-7416-E90A50060511}"/>
              </a:ext>
            </a:extLst>
          </p:cNvPr>
          <p:cNvSpPr/>
          <p:nvPr/>
        </p:nvSpPr>
        <p:spPr>
          <a:xfrm>
            <a:off x="175085" y="5396406"/>
            <a:ext cx="1345019" cy="1345019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01A5422-4A81-1828-581C-C0DA584837DB}"/>
              </a:ext>
            </a:extLst>
          </p:cNvPr>
          <p:cNvSpPr/>
          <p:nvPr/>
        </p:nvSpPr>
        <p:spPr>
          <a:xfrm>
            <a:off x="4966866" y="1073376"/>
            <a:ext cx="687591" cy="687591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89243DF4-8C05-DEA8-EC42-C4CFBD01C23E}"/>
              </a:ext>
            </a:extLst>
          </p:cNvPr>
          <p:cNvGrpSpPr/>
          <p:nvPr/>
        </p:nvGrpSpPr>
        <p:grpSpPr>
          <a:xfrm>
            <a:off x="6134100" y="1267485"/>
            <a:ext cx="5611119" cy="4323030"/>
            <a:chOff x="6134100" y="1073376"/>
            <a:chExt cx="5611119" cy="43230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BC7355D-CBB4-3344-4E5B-D7B1C8E9BE8C}"/>
                </a:ext>
              </a:extLst>
            </p:cNvPr>
            <p:cNvGrpSpPr/>
            <p:nvPr/>
          </p:nvGrpSpPr>
          <p:grpSpPr>
            <a:xfrm>
              <a:off x="6134100" y="1073376"/>
              <a:ext cx="5415622" cy="2317524"/>
              <a:chOff x="491692" y="427473"/>
              <a:chExt cx="11208616" cy="231752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3C1BB863-A02F-0217-46F5-83C837DB97C3}"/>
                  </a:ext>
                </a:extLst>
              </p:cNvPr>
              <p:cNvSpPr txBox="1"/>
              <p:nvPr/>
            </p:nvSpPr>
            <p:spPr>
              <a:xfrm>
                <a:off x="491692" y="990671"/>
                <a:ext cx="1120861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" panose="02040502050405020303" pitchFamily="18" charset="0"/>
                  </a:rPr>
                  <a:t>Virtual reality construct intended to supplant the internet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A99C7387-2DCF-93E1-F923-0D24A95283D8}"/>
                  </a:ext>
                </a:extLst>
              </p:cNvPr>
              <p:cNvSpPr txBox="1"/>
              <p:nvPr/>
            </p:nvSpPr>
            <p:spPr>
              <a:xfrm>
                <a:off x="491692" y="427473"/>
                <a:ext cx="11208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Metaverse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6EC44656-489D-CA4D-3508-7931BC98CFE6}"/>
                </a:ext>
              </a:extLst>
            </p:cNvPr>
            <p:cNvGrpSpPr/>
            <p:nvPr/>
          </p:nvGrpSpPr>
          <p:grpSpPr>
            <a:xfrm>
              <a:off x="6329597" y="3915949"/>
              <a:ext cx="5415622" cy="1480457"/>
              <a:chOff x="680378" y="4337757"/>
              <a:chExt cx="5415622" cy="1480457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xmlns="" id="{5899D512-BA84-8027-77FC-0CE0C9A75DD8}"/>
                  </a:ext>
                </a:extLst>
              </p:cNvPr>
              <p:cNvSpPr/>
              <p:nvPr/>
            </p:nvSpPr>
            <p:spPr>
              <a:xfrm>
                <a:off x="680378" y="4337757"/>
                <a:ext cx="5415622" cy="1480457"/>
              </a:xfrm>
              <a:prstGeom prst="round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BA1092C6-78B6-4E8B-949C-7FC3AACDBA04}"/>
                  </a:ext>
                </a:extLst>
              </p:cNvPr>
              <p:cNvCxnSpPr>
                <a:stCxn id="12" idx="0"/>
                <a:endCxn id="12" idx="2"/>
              </p:cNvCxnSpPr>
              <p:nvPr/>
            </p:nvCxnSpPr>
            <p:spPr>
              <a:xfrm>
                <a:off x="3388189" y="4337757"/>
                <a:ext cx="0" cy="148045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EC6027CA-56C7-0C33-8970-2A8BEADEB982}"/>
                  </a:ext>
                </a:extLst>
              </p:cNvPr>
              <p:cNvSpPr txBox="1"/>
              <p:nvPr/>
            </p:nvSpPr>
            <p:spPr>
              <a:xfrm>
                <a:off x="972457" y="4585543"/>
                <a:ext cx="2191657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3AE5FC"/>
                    </a:solidFill>
                    <a:latin typeface="Georgia Pro" panose="02040802050405020203" pitchFamily="18" charset="0"/>
                  </a:rPr>
                  <a:t>50+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Georgia Pro" panose="02040802050405020203" pitchFamily="18" charset="0"/>
                  </a:rPr>
                  <a:t>Game Simulator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2D3A73B4-0983-C630-16E2-7A13E1E50AFF}"/>
                  </a:ext>
                </a:extLst>
              </p:cNvPr>
              <p:cNvSpPr txBox="1"/>
              <p:nvPr/>
            </p:nvSpPr>
            <p:spPr>
              <a:xfrm>
                <a:off x="3646266" y="4585543"/>
                <a:ext cx="2191657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3AE5FC"/>
                    </a:solidFill>
                    <a:latin typeface="Georgia Pro" panose="02040802050405020203" pitchFamily="18" charset="0"/>
                  </a:rPr>
                  <a:t>192K+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Georgia Pro" panose="02040802050405020203" pitchFamily="18" charset="0"/>
                  </a:rPr>
                  <a:t>Avatar with NFT</a:t>
                </a:r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xmlns="" id="{FAAA9263-7E73-AD47-D8D8-6E78C5E45E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" y="1"/>
            <a:ext cx="12190256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5252B3E-A616-5043-4062-63B8DA660B84}"/>
              </a:ext>
            </a:extLst>
          </p:cNvPr>
          <p:cNvGrpSpPr/>
          <p:nvPr/>
        </p:nvGrpSpPr>
        <p:grpSpPr>
          <a:xfrm>
            <a:off x="-882511" y="2671699"/>
            <a:ext cx="8872151" cy="1200329"/>
            <a:chOff x="1162189" y="3936955"/>
            <a:chExt cx="8872151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592FA5A5-54E1-3AAA-F9C8-AB21087CD15F}"/>
                </a:ext>
              </a:extLst>
            </p:cNvPr>
            <p:cNvSpPr txBox="1"/>
            <p:nvPr/>
          </p:nvSpPr>
          <p:spPr>
            <a:xfrm>
              <a:off x="1162189" y="3936955"/>
              <a:ext cx="887215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Thank You</a:t>
              </a:r>
              <a:r>
                <a:rPr kumimoji="0" lang="en-US" sz="7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!</a:t>
              </a:r>
              <a:endPara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B037BB64-DD87-C7B1-FA06-FFBB11D27335}"/>
                </a:ext>
              </a:extLst>
            </p:cNvPr>
            <p:cNvSpPr/>
            <p:nvPr/>
          </p:nvSpPr>
          <p:spPr>
            <a:xfrm>
              <a:off x="2668859" y="4098910"/>
              <a:ext cx="68542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Google Shape;21;p5">
            <a:extLst>
              <a:ext uri="{FF2B5EF4-FFF2-40B4-BE49-F238E27FC236}">
                <a16:creationId xmlns:a16="http://schemas.microsoft.com/office/drawing/2014/main" xmlns="" id="{DD6F57A5-8CF9-9CBA-2686-CB5F02CD2E2D}"/>
              </a:ext>
            </a:extLst>
          </p:cNvPr>
          <p:cNvSpPr/>
          <p:nvPr/>
        </p:nvSpPr>
        <p:spPr>
          <a:xfrm rot="10800000" flipH="1">
            <a:off x="0" y="0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;p5">
            <a:extLst>
              <a:ext uri="{FF2B5EF4-FFF2-40B4-BE49-F238E27FC236}">
                <a16:creationId xmlns:a16="http://schemas.microsoft.com/office/drawing/2014/main" xmlns="" id="{0DBCFCD7-37D1-C8C5-D4BC-A2CD06A1EFB6}"/>
              </a:ext>
            </a:extLst>
          </p:cNvPr>
          <p:cNvSpPr/>
          <p:nvPr/>
        </p:nvSpPr>
        <p:spPr>
          <a:xfrm rot="10800000" flipV="1">
            <a:off x="10543546" y="5701065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715747" y="3585876"/>
            <a:ext cx="27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Syed Hammas Ali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2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1;p5">
            <a:extLst>
              <a:ext uri="{FF2B5EF4-FFF2-40B4-BE49-F238E27FC236}">
                <a16:creationId xmlns:a16="http://schemas.microsoft.com/office/drawing/2014/main" xmlns="" id="{B1D20EB4-C3FD-1295-8DAF-366BB51791B1}"/>
              </a:ext>
            </a:extLst>
          </p:cNvPr>
          <p:cNvSpPr/>
          <p:nvPr/>
        </p:nvSpPr>
        <p:spPr>
          <a:xfrm rot="10800000" flipH="1">
            <a:off x="0" y="0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1;p5">
            <a:extLst>
              <a:ext uri="{FF2B5EF4-FFF2-40B4-BE49-F238E27FC236}">
                <a16:creationId xmlns:a16="http://schemas.microsoft.com/office/drawing/2014/main" xmlns="" id="{C53026E7-FE8D-92E6-BBC1-95412DEA537B}"/>
              </a:ext>
            </a:extLst>
          </p:cNvPr>
          <p:cNvSpPr/>
          <p:nvPr/>
        </p:nvSpPr>
        <p:spPr>
          <a:xfrm rot="10800000" flipV="1">
            <a:off x="10543546" y="5701065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026" name="Picture 2" descr="Man wearing smart glasses touching a virtual screen futuristic technology digital remix">
            <a:extLst>
              <a:ext uri="{FF2B5EF4-FFF2-40B4-BE49-F238E27FC236}">
                <a16:creationId xmlns:a16="http://schemas.microsoft.com/office/drawing/2014/main" xmlns="" id="{A0F7DEDD-E20D-B68B-1524-E50A4C31B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137" y="196328"/>
            <a:ext cx="6438921" cy="4299471"/>
          </a:xfrm>
          <a:prstGeom prst="roundRect">
            <a:avLst>
              <a:gd name="adj" fmla="val 1221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DC6AE10-D754-C333-F57A-85913FD3B351}"/>
              </a:ext>
            </a:extLst>
          </p:cNvPr>
          <p:cNvSpPr txBox="1"/>
          <p:nvPr/>
        </p:nvSpPr>
        <p:spPr>
          <a:xfrm>
            <a:off x="6760740" y="5181143"/>
            <a:ext cx="404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Metaverse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007DD56E-0753-8C72-5062-15B180C38009}"/>
              </a:ext>
            </a:extLst>
          </p:cNvPr>
          <p:cNvGrpSpPr/>
          <p:nvPr/>
        </p:nvGrpSpPr>
        <p:grpSpPr>
          <a:xfrm>
            <a:off x="856897" y="557944"/>
            <a:ext cx="4238577" cy="5742113"/>
            <a:chOff x="856897" y="578468"/>
            <a:chExt cx="4238577" cy="57421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240BB0DC-CEF5-C26E-A256-4715CD54DC4F}"/>
                </a:ext>
              </a:extLst>
            </p:cNvPr>
            <p:cNvGrpSpPr/>
            <p:nvPr/>
          </p:nvGrpSpPr>
          <p:grpSpPr>
            <a:xfrm>
              <a:off x="856897" y="578468"/>
              <a:ext cx="4238577" cy="252972"/>
              <a:chOff x="777923" y="417803"/>
              <a:chExt cx="4238577" cy="25297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8E55B10A-746F-92A6-29AA-C3257C77D5EB}"/>
                  </a:ext>
                </a:extLst>
              </p:cNvPr>
              <p:cNvSpPr txBox="1"/>
              <p:nvPr/>
            </p:nvSpPr>
            <p:spPr>
              <a:xfrm>
                <a:off x="1105316" y="424554"/>
                <a:ext cx="39111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Virtual Main Streaming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xmlns="" id="{9A6352FE-E90F-E471-A219-F4E2766585C4}"/>
                  </a:ext>
                </a:extLst>
              </p:cNvPr>
              <p:cNvGrpSpPr/>
              <p:nvPr/>
            </p:nvGrpSpPr>
            <p:grpSpPr>
              <a:xfrm>
                <a:off x="777923" y="417803"/>
                <a:ext cx="223569" cy="223569"/>
                <a:chOff x="7531094" y="281354"/>
                <a:chExt cx="324451" cy="324451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xmlns="" id="{7BFAA5DC-E5F7-5BD6-9296-0C9580ADF918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rgbClr val="3AE5FC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" name="Isosceles Triangle 5">
                  <a:extLst>
                    <a:ext uri="{FF2B5EF4-FFF2-40B4-BE49-F238E27FC236}">
                      <a16:creationId xmlns:a16="http://schemas.microsoft.com/office/drawing/2014/main" xmlns="" id="{4109112B-29C5-31B2-0F01-8624E8A6DB8A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ABDE06CE-070C-F9A0-A16E-F2D69272C94D}"/>
                </a:ext>
              </a:extLst>
            </p:cNvPr>
            <p:cNvGrpSpPr/>
            <p:nvPr/>
          </p:nvGrpSpPr>
          <p:grpSpPr>
            <a:xfrm>
              <a:off x="856897" y="1264611"/>
              <a:ext cx="4238577" cy="252972"/>
              <a:chOff x="777923" y="417803"/>
              <a:chExt cx="4238577" cy="25297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91E01F6A-41D4-A434-47DC-CA721FA04EE4}"/>
                  </a:ext>
                </a:extLst>
              </p:cNvPr>
              <p:cNvSpPr txBox="1"/>
              <p:nvPr/>
            </p:nvSpPr>
            <p:spPr>
              <a:xfrm>
                <a:off x="1105316" y="424554"/>
                <a:ext cx="39111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Machine Intelligence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xmlns="" id="{BA4014CD-F70B-C690-EDBA-F2A1677B8EF8}"/>
                  </a:ext>
                </a:extLst>
              </p:cNvPr>
              <p:cNvGrpSpPr/>
              <p:nvPr/>
            </p:nvGrpSpPr>
            <p:grpSpPr>
              <a:xfrm>
                <a:off x="777923" y="417803"/>
                <a:ext cx="223569" cy="223569"/>
                <a:chOff x="7531094" y="281354"/>
                <a:chExt cx="324451" cy="324451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xmlns="" id="{36A37091-3392-C13C-BD42-05119484D8F4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rgbClr val="3AE5FC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Isosceles Triangle 11">
                  <a:extLst>
                    <a:ext uri="{FF2B5EF4-FFF2-40B4-BE49-F238E27FC236}">
                      <a16:creationId xmlns:a16="http://schemas.microsoft.com/office/drawing/2014/main" xmlns="" id="{5E80C8B1-F69F-93E2-AE23-823A13B00CEE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3E62E4E6-599D-6968-208E-F639E137D4EB}"/>
                </a:ext>
              </a:extLst>
            </p:cNvPr>
            <p:cNvGrpSpPr/>
            <p:nvPr/>
          </p:nvGrpSpPr>
          <p:grpSpPr>
            <a:xfrm>
              <a:off x="856897" y="1950754"/>
              <a:ext cx="4238577" cy="252972"/>
              <a:chOff x="777923" y="417803"/>
              <a:chExt cx="4238577" cy="25297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CBA695DC-C276-75EB-327A-CC1DFB09C375}"/>
                  </a:ext>
                </a:extLst>
              </p:cNvPr>
              <p:cNvSpPr txBox="1"/>
              <p:nvPr/>
            </p:nvSpPr>
            <p:spPr>
              <a:xfrm>
                <a:off x="1105316" y="424554"/>
                <a:ext cx="39111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Simulating Reality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24C32BD9-F7A8-490A-B611-BDF73003F8CA}"/>
                  </a:ext>
                </a:extLst>
              </p:cNvPr>
              <p:cNvGrpSpPr/>
              <p:nvPr/>
            </p:nvGrpSpPr>
            <p:grpSpPr>
              <a:xfrm>
                <a:off x="777923" y="417803"/>
                <a:ext cx="223569" cy="223569"/>
                <a:chOff x="7531094" y="281354"/>
                <a:chExt cx="324451" cy="324451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xmlns="" id="{FBE6AB63-116A-32EC-C37D-56F11AFB51BC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rgbClr val="3AE5FC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Isosceles Triangle 16">
                  <a:extLst>
                    <a:ext uri="{FF2B5EF4-FFF2-40B4-BE49-F238E27FC236}">
                      <a16:creationId xmlns:a16="http://schemas.microsoft.com/office/drawing/2014/main" xmlns="" id="{F8AF0C17-9144-5BA7-5C52-A7B163190A0B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F74210E6-935F-C8B8-7C6F-F76BA3389354}"/>
                </a:ext>
              </a:extLst>
            </p:cNvPr>
            <p:cNvGrpSpPr/>
            <p:nvPr/>
          </p:nvGrpSpPr>
          <p:grpSpPr>
            <a:xfrm>
              <a:off x="856897" y="2636897"/>
              <a:ext cx="4238577" cy="252972"/>
              <a:chOff x="777923" y="417803"/>
              <a:chExt cx="4238577" cy="25297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2F8EB523-F1E5-5716-FCD8-A4ED1EA95415}"/>
                  </a:ext>
                </a:extLst>
              </p:cNvPr>
              <p:cNvSpPr txBox="1"/>
              <p:nvPr/>
            </p:nvSpPr>
            <p:spPr>
              <a:xfrm>
                <a:off x="1105316" y="424554"/>
                <a:ext cx="39111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Challenges By Open Platforms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C3F818E7-9690-F84A-83EE-0F796E3657B0}"/>
                  </a:ext>
                </a:extLst>
              </p:cNvPr>
              <p:cNvGrpSpPr/>
              <p:nvPr/>
            </p:nvGrpSpPr>
            <p:grpSpPr>
              <a:xfrm>
                <a:off x="777923" y="417803"/>
                <a:ext cx="223569" cy="223569"/>
                <a:chOff x="7531094" y="281354"/>
                <a:chExt cx="324451" cy="324451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xmlns="" id="{40803052-1951-1DAA-DAAA-F9A88F4D1E20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rgbClr val="3AE5FC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xmlns="" id="{A4FFD940-DCE6-AFE4-577B-E2446E49F6D6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7D40CB61-F3EC-1700-92D1-3846AB447D47}"/>
                </a:ext>
              </a:extLst>
            </p:cNvPr>
            <p:cNvGrpSpPr/>
            <p:nvPr/>
          </p:nvGrpSpPr>
          <p:grpSpPr>
            <a:xfrm>
              <a:off x="856897" y="3323040"/>
              <a:ext cx="4238577" cy="252972"/>
              <a:chOff x="777923" y="417803"/>
              <a:chExt cx="4238577" cy="25297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03A9AC30-8ACA-D4EF-AF72-F1A5CAE209A2}"/>
                  </a:ext>
                </a:extLst>
              </p:cNvPr>
              <p:cNvSpPr txBox="1"/>
              <p:nvPr/>
            </p:nvSpPr>
            <p:spPr>
              <a:xfrm>
                <a:off x="1105316" y="424554"/>
                <a:ext cx="39111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Rise Of Cybernetics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xmlns="" id="{9761EC36-E0E5-9ECA-5B41-06D9C025D32D}"/>
                  </a:ext>
                </a:extLst>
              </p:cNvPr>
              <p:cNvGrpSpPr/>
              <p:nvPr/>
            </p:nvGrpSpPr>
            <p:grpSpPr>
              <a:xfrm>
                <a:off x="777923" y="417803"/>
                <a:ext cx="223569" cy="223569"/>
                <a:chOff x="7531094" y="281354"/>
                <a:chExt cx="324451" cy="324451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xmlns="" id="{62EDFA9E-3D64-4891-5584-EF4411FD2F3B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rgbClr val="3AE5FC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xmlns="" id="{7ED3923B-0837-9224-B8D0-61C67F3399E2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08D6E6EF-45A2-EBB8-DA85-0B20E37D5D35}"/>
                </a:ext>
              </a:extLst>
            </p:cNvPr>
            <p:cNvGrpSpPr/>
            <p:nvPr/>
          </p:nvGrpSpPr>
          <p:grpSpPr>
            <a:xfrm>
              <a:off x="856897" y="4009183"/>
              <a:ext cx="4238577" cy="252972"/>
              <a:chOff x="777923" y="417803"/>
              <a:chExt cx="4238577" cy="25297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1A5BB7DF-C0C4-EDE0-6062-AD252B0AB980}"/>
                  </a:ext>
                </a:extLst>
              </p:cNvPr>
              <p:cNvSpPr txBox="1"/>
              <p:nvPr/>
            </p:nvSpPr>
            <p:spPr>
              <a:xfrm>
                <a:off x="1105316" y="424554"/>
                <a:ext cx="39111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Accelerating Distributed Networks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E3D2C428-8DB8-F113-374F-C4A1AAFB665E}"/>
                  </a:ext>
                </a:extLst>
              </p:cNvPr>
              <p:cNvGrpSpPr/>
              <p:nvPr/>
            </p:nvGrpSpPr>
            <p:grpSpPr>
              <a:xfrm>
                <a:off x="777923" y="417803"/>
                <a:ext cx="223569" cy="223569"/>
                <a:chOff x="7531094" y="281354"/>
                <a:chExt cx="324451" cy="324451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xmlns="" id="{5390C37F-E751-DD0F-7E54-E7A44ADC1EBA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rgbClr val="3AE5FC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Isosceles Triangle 31">
                  <a:extLst>
                    <a:ext uri="{FF2B5EF4-FFF2-40B4-BE49-F238E27FC236}">
                      <a16:creationId xmlns:a16="http://schemas.microsoft.com/office/drawing/2014/main" xmlns="" id="{BF6B186D-C0DC-CCCA-DBAB-EE040798C034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E0C54B88-F053-2D74-28A8-8C9CF702B7C6}"/>
                </a:ext>
              </a:extLst>
            </p:cNvPr>
            <p:cNvGrpSpPr/>
            <p:nvPr/>
          </p:nvGrpSpPr>
          <p:grpSpPr>
            <a:xfrm>
              <a:off x="856897" y="4695326"/>
              <a:ext cx="4238577" cy="252972"/>
              <a:chOff x="777923" y="417803"/>
              <a:chExt cx="4238577" cy="25297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E38E0523-310E-ADC1-8C39-4BC0979C969E}"/>
                  </a:ext>
                </a:extLst>
              </p:cNvPr>
              <p:cNvSpPr txBox="1"/>
              <p:nvPr/>
            </p:nvSpPr>
            <p:spPr>
              <a:xfrm>
                <a:off x="1105316" y="424554"/>
                <a:ext cx="39111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Walled Garden Ecosystems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xmlns="" id="{CF207CDD-EB28-7BF3-D8DC-7D71C2836F2C}"/>
                  </a:ext>
                </a:extLst>
              </p:cNvPr>
              <p:cNvGrpSpPr/>
              <p:nvPr/>
            </p:nvGrpSpPr>
            <p:grpSpPr>
              <a:xfrm>
                <a:off x="777923" y="417803"/>
                <a:ext cx="223569" cy="223569"/>
                <a:chOff x="7531094" y="281354"/>
                <a:chExt cx="324451" cy="324451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xmlns="" id="{1D4968FC-BA66-3E79-024A-E58C93D140F8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rgbClr val="3AE5FC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Isosceles Triangle 36">
                  <a:extLst>
                    <a:ext uri="{FF2B5EF4-FFF2-40B4-BE49-F238E27FC236}">
                      <a16:creationId xmlns:a16="http://schemas.microsoft.com/office/drawing/2014/main" xmlns="" id="{7BB500D9-4022-67A6-4A60-5D970F348256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0A7C19AF-C681-35B8-B1C7-A401DA317A9F}"/>
                </a:ext>
              </a:extLst>
            </p:cNvPr>
            <p:cNvGrpSpPr/>
            <p:nvPr/>
          </p:nvGrpSpPr>
          <p:grpSpPr>
            <a:xfrm>
              <a:off x="856897" y="5381469"/>
              <a:ext cx="4238577" cy="252972"/>
              <a:chOff x="777923" y="417803"/>
              <a:chExt cx="4238577" cy="25297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A1E9A9F8-2565-F178-8E38-90529DDFFE8F}"/>
                  </a:ext>
                </a:extLst>
              </p:cNvPr>
              <p:cNvSpPr txBox="1"/>
              <p:nvPr/>
            </p:nvSpPr>
            <p:spPr>
              <a:xfrm>
                <a:off x="1105316" y="424554"/>
                <a:ext cx="39111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Low-code Platforms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xmlns="" id="{78BE9E26-D7FF-EA7C-BED9-1F900E23267A}"/>
                  </a:ext>
                </a:extLst>
              </p:cNvPr>
              <p:cNvGrpSpPr/>
              <p:nvPr/>
            </p:nvGrpSpPr>
            <p:grpSpPr>
              <a:xfrm>
                <a:off x="777923" y="417803"/>
                <a:ext cx="223569" cy="223569"/>
                <a:chOff x="7531094" y="281354"/>
                <a:chExt cx="324451" cy="324451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xmlns="" id="{3093F62E-92FE-272C-9F50-CF6F0B5B0193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rgbClr val="3AE5FC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Isosceles Triangle 41">
                  <a:extLst>
                    <a:ext uri="{FF2B5EF4-FFF2-40B4-BE49-F238E27FC236}">
                      <a16:creationId xmlns:a16="http://schemas.microsoft.com/office/drawing/2014/main" xmlns="" id="{5FF68947-7085-63E4-E8BD-C42267933FC4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828FDC5E-A6F4-052B-8288-B71590D2B025}"/>
                </a:ext>
              </a:extLst>
            </p:cNvPr>
            <p:cNvGrpSpPr/>
            <p:nvPr/>
          </p:nvGrpSpPr>
          <p:grpSpPr>
            <a:xfrm>
              <a:off x="856897" y="6067609"/>
              <a:ext cx="4238577" cy="252972"/>
              <a:chOff x="777923" y="417803"/>
              <a:chExt cx="4238577" cy="25297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54A8480B-1420-0B43-BA67-8D13D6DBE669}"/>
                  </a:ext>
                </a:extLst>
              </p:cNvPr>
              <p:cNvSpPr txBox="1"/>
              <p:nvPr/>
            </p:nvSpPr>
            <p:spPr>
              <a:xfrm>
                <a:off x="1105316" y="424554"/>
                <a:ext cx="39111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Blockchain Adoption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xmlns="" id="{E907FC7E-5E4E-7461-2862-74698ECEA8B6}"/>
                  </a:ext>
                </a:extLst>
              </p:cNvPr>
              <p:cNvGrpSpPr/>
              <p:nvPr/>
            </p:nvGrpSpPr>
            <p:grpSpPr>
              <a:xfrm>
                <a:off x="777923" y="417803"/>
                <a:ext cx="223569" cy="223569"/>
                <a:chOff x="7531094" y="281354"/>
                <a:chExt cx="324451" cy="324451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xmlns="" id="{41BD5634-413C-B489-466E-3DCF40067826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rgbClr val="3AE5FC"/>
                </a:solidFill>
                <a:ln>
                  <a:noFill/>
                </a:ln>
                <a:effectLst>
                  <a:outerShdw blurRad="177800" dist="63500" dir="5400000" algn="ctr" rotWithShape="0">
                    <a:srgbClr val="000000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Isosceles Triangle 46">
                  <a:extLst>
                    <a:ext uri="{FF2B5EF4-FFF2-40B4-BE49-F238E27FC236}">
                      <a16:creationId xmlns:a16="http://schemas.microsoft.com/office/drawing/2014/main" xmlns="" id="{BA9DCA05-F0E4-D639-E326-F612883BAAA1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D97F525-2D38-7B31-0BE7-739227EF2560}"/>
              </a:ext>
            </a:extLst>
          </p:cNvPr>
          <p:cNvSpPr/>
          <p:nvPr/>
        </p:nvSpPr>
        <p:spPr>
          <a:xfrm>
            <a:off x="5432070" y="3715458"/>
            <a:ext cx="914400" cy="914400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C6D816A4-18D0-B493-3740-C9B5BE210492}"/>
              </a:ext>
            </a:extLst>
          </p:cNvPr>
          <p:cNvSpPr/>
          <p:nvPr/>
        </p:nvSpPr>
        <p:spPr>
          <a:xfrm>
            <a:off x="11222725" y="52178"/>
            <a:ext cx="914400" cy="914400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ate Placeholder 4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 experiencing virtual reality close-up">
            <a:extLst>
              <a:ext uri="{FF2B5EF4-FFF2-40B4-BE49-F238E27FC236}">
                <a16:creationId xmlns:a16="http://schemas.microsoft.com/office/drawing/2014/main" xmlns="" id="{A11D29BB-055D-A36F-F8B8-B99B6641C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2" y="224050"/>
            <a:ext cx="5962650" cy="3352800"/>
          </a:xfrm>
          <a:prstGeom prst="roundRect">
            <a:avLst>
              <a:gd name="adj" fmla="val 113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6521691-05EA-24D6-D90B-4A92AA06BA30}"/>
              </a:ext>
            </a:extLst>
          </p:cNvPr>
          <p:cNvSpPr txBox="1"/>
          <p:nvPr/>
        </p:nvSpPr>
        <p:spPr>
          <a:xfrm>
            <a:off x="704776" y="4459450"/>
            <a:ext cx="50051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Metaverse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C8223AEB-1748-BDD4-B6CD-83B9E33369A9}"/>
              </a:ext>
            </a:extLst>
          </p:cNvPr>
          <p:cNvSpPr/>
          <p:nvPr/>
        </p:nvSpPr>
        <p:spPr>
          <a:xfrm>
            <a:off x="5638800" y="2758324"/>
            <a:ext cx="914400" cy="914400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98E267FE-DCF6-7D7A-79DA-FC777B543D2E}"/>
              </a:ext>
            </a:extLst>
          </p:cNvPr>
          <p:cNvSpPr/>
          <p:nvPr/>
        </p:nvSpPr>
        <p:spPr>
          <a:xfrm>
            <a:off x="226042" y="224050"/>
            <a:ext cx="670676" cy="670676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004D665-7ADD-C884-BFC7-FCA072DCFEFF}"/>
              </a:ext>
            </a:extLst>
          </p:cNvPr>
          <p:cNvGrpSpPr/>
          <p:nvPr/>
        </p:nvGrpSpPr>
        <p:grpSpPr>
          <a:xfrm>
            <a:off x="7377387" y="835358"/>
            <a:ext cx="4238577" cy="745415"/>
            <a:chOff x="777923" y="417803"/>
            <a:chExt cx="4238577" cy="74541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3198EEE0-F754-1891-16AB-5E478A873CD0}"/>
                </a:ext>
              </a:extLst>
            </p:cNvPr>
            <p:cNvSpPr txBox="1"/>
            <p:nvPr/>
          </p:nvSpPr>
          <p:spPr>
            <a:xfrm>
              <a:off x="1105316" y="424554"/>
              <a:ext cx="391118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Metaverse will include elements from both physical and virtual worlds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E152FA5B-0D98-CF3D-4363-BD9488154FA7}"/>
                </a:ext>
              </a:extLst>
            </p:cNvPr>
            <p:cNvGrpSpPr/>
            <p:nvPr/>
          </p:nvGrpSpPr>
          <p:grpSpPr>
            <a:xfrm>
              <a:off x="777923" y="417803"/>
              <a:ext cx="223569" cy="223569"/>
              <a:chOff x="7531094" y="281354"/>
              <a:chExt cx="324451" cy="32445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xmlns="" id="{C12B4A52-518D-1260-719B-3DE721E32DE5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rgbClr val="3AE5FC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xmlns="" id="{10812B04-0339-D289-8A96-0A473D029487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A47D3BE8-64B2-FC4C-C69A-970B0DD73B07}"/>
              </a:ext>
            </a:extLst>
          </p:cNvPr>
          <p:cNvGrpSpPr/>
          <p:nvPr/>
        </p:nvGrpSpPr>
        <p:grpSpPr>
          <a:xfrm>
            <a:off x="7377387" y="2372407"/>
            <a:ext cx="4238577" cy="576138"/>
            <a:chOff x="777923" y="417803"/>
            <a:chExt cx="4238577" cy="57613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31447EAC-6ED8-A9EC-377A-9E719D5D444C}"/>
                </a:ext>
              </a:extLst>
            </p:cNvPr>
            <p:cNvSpPr txBox="1"/>
            <p:nvPr/>
          </p:nvSpPr>
          <p:spPr>
            <a:xfrm>
              <a:off x="1105316" y="424554"/>
              <a:ext cx="3911184" cy="569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The metaverse will be decentralized</a:t>
              </a:r>
            </a:p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(Just like the internet)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31C18B90-E736-EA1D-1217-E52FBAD472AC}"/>
                </a:ext>
              </a:extLst>
            </p:cNvPr>
            <p:cNvGrpSpPr/>
            <p:nvPr/>
          </p:nvGrpSpPr>
          <p:grpSpPr>
            <a:xfrm>
              <a:off x="777923" y="417803"/>
              <a:ext cx="223569" cy="223569"/>
              <a:chOff x="7531094" y="281354"/>
              <a:chExt cx="324451" cy="32445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xmlns="" id="{F521F018-EB9B-4B67-BF31-77E7A89A9A71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rgbClr val="3AE5FC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Isosceles Triangle 54">
                <a:extLst>
                  <a:ext uri="{FF2B5EF4-FFF2-40B4-BE49-F238E27FC236}">
                    <a16:creationId xmlns:a16="http://schemas.microsoft.com/office/drawing/2014/main" xmlns="" id="{D51E7D13-B888-8944-0558-E2014D300CCD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1FD833D-2944-28D6-4AE6-6440F7C571F1}"/>
              </a:ext>
            </a:extLst>
          </p:cNvPr>
          <p:cNvGrpSpPr/>
          <p:nvPr/>
        </p:nvGrpSpPr>
        <p:grpSpPr>
          <a:xfrm>
            <a:off x="7377387" y="3740179"/>
            <a:ext cx="4238577" cy="745415"/>
            <a:chOff x="777923" y="417803"/>
            <a:chExt cx="4238577" cy="74541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F5ABF248-BBA6-0D6A-B079-F8608C36A6B2}"/>
                </a:ext>
              </a:extLst>
            </p:cNvPr>
            <p:cNvSpPr txBox="1"/>
            <p:nvPr/>
          </p:nvSpPr>
          <p:spPr>
            <a:xfrm>
              <a:off x="1105316" y="424554"/>
              <a:ext cx="391118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Nobody owns the metaverse like how nobody owns the internet. It is an open platform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712DBBA9-D9FE-548C-F396-FA6E1DE96C6B}"/>
                </a:ext>
              </a:extLst>
            </p:cNvPr>
            <p:cNvGrpSpPr/>
            <p:nvPr/>
          </p:nvGrpSpPr>
          <p:grpSpPr>
            <a:xfrm>
              <a:off x="777923" y="417803"/>
              <a:ext cx="223569" cy="223569"/>
              <a:chOff x="7531094" y="281354"/>
              <a:chExt cx="324451" cy="324451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48987979-194B-E120-0BD8-23C65A98D567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rgbClr val="3AE5FC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xmlns="" id="{AEA35629-4514-992A-FA9F-BB43683ADBC5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52B64A6-4C59-D0C4-5512-C887552D0427}"/>
              </a:ext>
            </a:extLst>
          </p:cNvPr>
          <p:cNvGrpSpPr/>
          <p:nvPr/>
        </p:nvGrpSpPr>
        <p:grpSpPr>
          <a:xfrm>
            <a:off x="7377387" y="5277227"/>
            <a:ext cx="4238577" cy="745415"/>
            <a:chOff x="777923" y="417803"/>
            <a:chExt cx="4238577" cy="74541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870D7C01-A94B-CC77-B487-43CBB5A81DFE}"/>
                </a:ext>
              </a:extLst>
            </p:cNvPr>
            <p:cNvSpPr txBox="1"/>
            <p:nvPr/>
          </p:nvSpPr>
          <p:spPr>
            <a:xfrm>
              <a:off x="1105316" y="424554"/>
              <a:ext cx="391118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A metaverse is a form of mixed reality i.e., a combination of augmented and virtual reality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896715F5-5431-A794-EA6C-53AB076260B9}"/>
                </a:ext>
              </a:extLst>
            </p:cNvPr>
            <p:cNvGrpSpPr/>
            <p:nvPr/>
          </p:nvGrpSpPr>
          <p:grpSpPr>
            <a:xfrm>
              <a:off x="777923" y="417803"/>
              <a:ext cx="223569" cy="223569"/>
              <a:chOff x="7531094" y="281354"/>
              <a:chExt cx="324451" cy="324451"/>
            </a:xfrm>
          </p:grpSpPr>
          <p:sp>
            <p:nvSpPr>
              <p:cNvPr id="2048" name="Oval 2047">
                <a:extLst>
                  <a:ext uri="{FF2B5EF4-FFF2-40B4-BE49-F238E27FC236}">
                    <a16:creationId xmlns:a16="http://schemas.microsoft.com/office/drawing/2014/main" xmlns="" id="{E8AFE5F5-560E-7620-72C2-9D84446897A7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rgbClr val="3AE5FC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2049" name="Isosceles Triangle 2048">
                <a:extLst>
                  <a:ext uri="{FF2B5EF4-FFF2-40B4-BE49-F238E27FC236}">
                    <a16:creationId xmlns:a16="http://schemas.microsoft.com/office/drawing/2014/main" xmlns="" id="{A9CBB050-C732-E975-16DB-267325AD47C1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1;p5">
            <a:extLst>
              <a:ext uri="{FF2B5EF4-FFF2-40B4-BE49-F238E27FC236}">
                <a16:creationId xmlns:a16="http://schemas.microsoft.com/office/drawing/2014/main" xmlns="" id="{26237763-7265-FE04-2BDE-86D736105E31}"/>
              </a:ext>
            </a:extLst>
          </p:cNvPr>
          <p:cNvSpPr/>
          <p:nvPr/>
        </p:nvSpPr>
        <p:spPr>
          <a:xfrm rot="10800000" flipH="1">
            <a:off x="0" y="0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1;p5">
            <a:extLst>
              <a:ext uri="{FF2B5EF4-FFF2-40B4-BE49-F238E27FC236}">
                <a16:creationId xmlns:a16="http://schemas.microsoft.com/office/drawing/2014/main" xmlns="" id="{A7494F2B-D570-D7D1-5515-1D6981D97C7B}"/>
              </a:ext>
            </a:extLst>
          </p:cNvPr>
          <p:cNvSpPr/>
          <p:nvPr/>
        </p:nvSpPr>
        <p:spPr>
          <a:xfrm rot="10800000" flipV="1">
            <a:off x="10543546" y="5701065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6521691-05EA-24D6-D90B-4A92AA06BA30}"/>
              </a:ext>
            </a:extLst>
          </p:cNvPr>
          <p:cNvSpPr txBox="1"/>
          <p:nvPr/>
        </p:nvSpPr>
        <p:spPr>
          <a:xfrm>
            <a:off x="504967" y="676767"/>
            <a:ext cx="4945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Metaverse</a:t>
            </a:r>
          </a:p>
        </p:txBody>
      </p:sp>
      <p:pic>
        <p:nvPicPr>
          <p:cNvPr id="3074" name="Picture 2" descr="Man experiencing virtual reality medium shot">
            <a:extLst>
              <a:ext uri="{FF2B5EF4-FFF2-40B4-BE49-F238E27FC236}">
                <a16:creationId xmlns:a16="http://schemas.microsoft.com/office/drawing/2014/main" xmlns="" id="{093AE4AF-B994-D244-709B-E4149372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508" y="191407"/>
            <a:ext cx="5962650" cy="3962400"/>
          </a:xfrm>
          <a:prstGeom prst="roundRect">
            <a:avLst>
              <a:gd name="adj" fmla="val 1081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C8223AEB-1748-BDD4-B6CD-83B9E33369A9}"/>
              </a:ext>
            </a:extLst>
          </p:cNvPr>
          <p:cNvSpPr/>
          <p:nvPr/>
        </p:nvSpPr>
        <p:spPr>
          <a:xfrm>
            <a:off x="5884459" y="3212911"/>
            <a:ext cx="1130489" cy="1130489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98E267FE-DCF6-7D7A-79DA-FC777B543D2E}"/>
              </a:ext>
            </a:extLst>
          </p:cNvPr>
          <p:cNvSpPr/>
          <p:nvPr/>
        </p:nvSpPr>
        <p:spPr>
          <a:xfrm>
            <a:off x="11398778" y="82223"/>
            <a:ext cx="670676" cy="670676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32923-E794-90DE-DC40-96B77F3A1707}"/>
              </a:ext>
            </a:extLst>
          </p:cNvPr>
          <p:cNvSpPr txBox="1"/>
          <p:nvPr/>
        </p:nvSpPr>
        <p:spPr>
          <a:xfrm>
            <a:off x="1017377" y="2056760"/>
            <a:ext cx="39111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Metaverse will introduce digital elements in the real world.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9D966D9D-AC1E-D25E-8BAE-F5B6797E7BD6}"/>
              </a:ext>
            </a:extLst>
          </p:cNvPr>
          <p:cNvGrpSpPr/>
          <p:nvPr/>
        </p:nvGrpSpPr>
        <p:grpSpPr>
          <a:xfrm>
            <a:off x="689984" y="2050009"/>
            <a:ext cx="223569" cy="223569"/>
            <a:chOff x="7531094" y="281354"/>
            <a:chExt cx="324451" cy="32445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A905911-E72D-5B16-52CC-76EE0A86D591}"/>
                </a:ext>
              </a:extLst>
            </p:cNvPr>
            <p:cNvSpPr/>
            <p:nvPr/>
          </p:nvSpPr>
          <p:spPr>
            <a:xfrm>
              <a:off x="7531094" y="281354"/>
              <a:ext cx="324451" cy="324451"/>
            </a:xfrm>
            <a:prstGeom prst="ellipse">
              <a:avLst/>
            </a:prstGeom>
            <a:solidFill>
              <a:srgbClr val="3AE5FC"/>
            </a:solidFill>
            <a:ln>
              <a:noFill/>
            </a:ln>
            <a:effectLst>
              <a:outerShdw blurRad="177800" dist="63500" dir="54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xmlns="" id="{8FC5B8F3-0318-C000-438E-184291870452}"/>
                </a:ext>
              </a:extLst>
            </p:cNvPr>
            <p:cNvSpPr/>
            <p:nvPr/>
          </p:nvSpPr>
          <p:spPr>
            <a:xfrm rot="5400000">
              <a:off x="7652232" y="397211"/>
              <a:ext cx="107574" cy="927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8E86B-8C42-FD8A-37D8-23B90FBC606E}"/>
              </a:ext>
            </a:extLst>
          </p:cNvPr>
          <p:cNvGrpSpPr/>
          <p:nvPr/>
        </p:nvGrpSpPr>
        <p:grpSpPr>
          <a:xfrm>
            <a:off x="689984" y="3625765"/>
            <a:ext cx="4238577" cy="499194"/>
            <a:chOff x="777923" y="417803"/>
            <a:chExt cx="4238577" cy="4991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801FE977-DF9A-5374-F412-D6BA4B709100}"/>
                </a:ext>
              </a:extLst>
            </p:cNvPr>
            <p:cNvSpPr txBox="1"/>
            <p:nvPr/>
          </p:nvSpPr>
          <p:spPr>
            <a:xfrm>
              <a:off x="1105316" y="424554"/>
              <a:ext cx="391118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Metaverse will support 3D virtual spaces.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409AEB82-A98C-F186-D22F-520EF00264D7}"/>
                </a:ext>
              </a:extLst>
            </p:cNvPr>
            <p:cNvGrpSpPr/>
            <p:nvPr/>
          </p:nvGrpSpPr>
          <p:grpSpPr>
            <a:xfrm>
              <a:off x="777923" y="417803"/>
              <a:ext cx="223569" cy="223569"/>
              <a:chOff x="7531094" y="281354"/>
              <a:chExt cx="324451" cy="32445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77FE34AC-7D5C-551E-25AD-A4A41261CFA9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rgbClr val="3AE5FC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xmlns="" id="{28F44C41-2F53-14EA-2286-2E624B6DDF94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93955FD-C455-5411-BBE0-FA257565FE95}"/>
              </a:ext>
            </a:extLst>
          </p:cNvPr>
          <p:cNvGrpSpPr/>
          <p:nvPr/>
        </p:nvGrpSpPr>
        <p:grpSpPr>
          <a:xfrm>
            <a:off x="689984" y="5201522"/>
            <a:ext cx="4238577" cy="745415"/>
            <a:chOff x="777923" y="417803"/>
            <a:chExt cx="4238577" cy="7454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411940F-B198-40ED-563A-C0AFFC735D5E}"/>
                </a:ext>
              </a:extLst>
            </p:cNvPr>
            <p:cNvSpPr txBox="1"/>
            <p:nvPr/>
          </p:nvSpPr>
          <p:spPr>
            <a:xfrm>
              <a:off x="1105316" y="424554"/>
              <a:ext cx="391118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3D spaces in the virtual world will let you socialize, learn &amp; play in ways that go beyond what we can imagine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073C4025-B23C-5906-C995-436DB4A17F4C}"/>
                </a:ext>
              </a:extLst>
            </p:cNvPr>
            <p:cNvGrpSpPr/>
            <p:nvPr/>
          </p:nvGrpSpPr>
          <p:grpSpPr>
            <a:xfrm>
              <a:off x="777923" y="417803"/>
              <a:ext cx="223569" cy="223569"/>
              <a:chOff x="7531094" y="281354"/>
              <a:chExt cx="324451" cy="32445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C5B0744F-98B9-B84A-112D-73B1A81AF65C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rgbClr val="3AE5FC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xmlns="" id="{784F49C9-D823-7F47-4095-7B86AF310E3C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DB16D11-0B6B-C9B4-89E4-FD5BE3719596}"/>
              </a:ext>
            </a:extLst>
          </p:cNvPr>
          <p:cNvGrpSpPr/>
          <p:nvPr/>
        </p:nvGrpSpPr>
        <p:grpSpPr>
          <a:xfrm>
            <a:off x="6585817" y="5201522"/>
            <a:ext cx="4238577" cy="991636"/>
            <a:chOff x="777923" y="417803"/>
            <a:chExt cx="4238577" cy="9916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CCF92F65-F3EA-4B8D-22EF-CFDA2AC8FE22}"/>
                </a:ext>
              </a:extLst>
            </p:cNvPr>
            <p:cNvSpPr txBox="1"/>
            <p:nvPr/>
          </p:nvSpPr>
          <p:spPr>
            <a:xfrm>
              <a:off x="1105316" y="424554"/>
              <a:ext cx="3911184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Metaverse is expected to expand the internet to combine digital spaces like online gaming, social media, VR, cryptocurrency, etc.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D12A42E6-E73F-6F8C-82BB-2E942C622928}"/>
                </a:ext>
              </a:extLst>
            </p:cNvPr>
            <p:cNvGrpSpPr/>
            <p:nvPr/>
          </p:nvGrpSpPr>
          <p:grpSpPr>
            <a:xfrm>
              <a:off x="777923" y="417803"/>
              <a:ext cx="223569" cy="223569"/>
              <a:chOff x="7531094" y="281354"/>
              <a:chExt cx="324451" cy="324451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xmlns="" id="{FF6E877C-8F78-8AA8-31E0-A1A523AA84EA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solidFill>
                <a:srgbClr val="3AE5FC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xmlns="" id="{E1EE84BA-8D5D-191F-5339-81B331BA9E08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FCAAC94A-FAC9-99CE-1081-64F75634B5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6" t="15324" r="13516" b="23781"/>
          <a:stretch/>
        </p:blipFill>
        <p:spPr>
          <a:xfrm>
            <a:off x="6487360" y="1638795"/>
            <a:ext cx="6191411" cy="521920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9E05F27D-E71D-9172-940E-D8540430B533}"/>
              </a:ext>
            </a:extLst>
          </p:cNvPr>
          <p:cNvSpPr/>
          <p:nvPr/>
        </p:nvSpPr>
        <p:spPr>
          <a:xfrm>
            <a:off x="0" y="5638057"/>
            <a:ext cx="1219943" cy="1219943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B7DD533-9F2D-A078-C48D-0D5A9A0BB0F7}"/>
              </a:ext>
            </a:extLst>
          </p:cNvPr>
          <p:cNvSpPr/>
          <p:nvPr/>
        </p:nvSpPr>
        <p:spPr>
          <a:xfrm rot="10800000">
            <a:off x="11259402" y="128517"/>
            <a:ext cx="813178" cy="813178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F6BF78B-928D-E93C-3E37-2465F24F80A9}"/>
              </a:ext>
            </a:extLst>
          </p:cNvPr>
          <p:cNvGrpSpPr/>
          <p:nvPr/>
        </p:nvGrpSpPr>
        <p:grpSpPr>
          <a:xfrm>
            <a:off x="609971" y="1774299"/>
            <a:ext cx="5823723" cy="3309402"/>
            <a:chOff x="609971" y="831273"/>
            <a:chExt cx="5823723" cy="33094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CB8038A-F9C8-802A-0368-3D42EC825D75}"/>
                </a:ext>
              </a:extLst>
            </p:cNvPr>
            <p:cNvSpPr txBox="1"/>
            <p:nvPr/>
          </p:nvSpPr>
          <p:spPr>
            <a:xfrm>
              <a:off x="609971" y="831273"/>
              <a:ext cx="5823723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Displaying A Vast Array Of Dimensions, We Create A Leap In Innovation  For Your Brain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C7B6CAE0-1110-F8F3-5DAF-35F501B5BD5F}"/>
                </a:ext>
              </a:extLst>
            </p:cNvPr>
            <p:cNvSpPr txBox="1"/>
            <p:nvPr/>
          </p:nvSpPr>
          <p:spPr>
            <a:xfrm>
              <a:off x="609971" y="3217345"/>
              <a:ext cx="58237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chemeClr val="bg1"/>
                  </a:solidFill>
                  <a:effectLst/>
                  <a:latin typeface="Georgia Pro Light" panose="02040302050405020303" pitchFamily="18" charset="0"/>
                </a:rPr>
                <a:t>Meta defines the metaverse as "a set of virtual spaces where you can create and explore with other people who aren't in the same physical space as you.”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;p5">
            <a:extLst>
              <a:ext uri="{FF2B5EF4-FFF2-40B4-BE49-F238E27FC236}">
                <a16:creationId xmlns:a16="http://schemas.microsoft.com/office/drawing/2014/main" xmlns="" id="{E83A7590-1EA4-6CC3-7FF1-CAF42F2A9E9C}"/>
              </a:ext>
            </a:extLst>
          </p:cNvPr>
          <p:cNvSpPr/>
          <p:nvPr/>
        </p:nvSpPr>
        <p:spPr>
          <a:xfrm rot="10800000" flipH="1">
            <a:off x="0" y="0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;p5">
            <a:extLst>
              <a:ext uri="{FF2B5EF4-FFF2-40B4-BE49-F238E27FC236}">
                <a16:creationId xmlns:a16="http://schemas.microsoft.com/office/drawing/2014/main" xmlns="" id="{1A6F8DD3-4A55-25A8-8C7B-BAD0844FF7E2}"/>
              </a:ext>
            </a:extLst>
          </p:cNvPr>
          <p:cNvSpPr/>
          <p:nvPr/>
        </p:nvSpPr>
        <p:spPr>
          <a:xfrm rot="10800000" flipV="1">
            <a:off x="10543546" y="5701065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2096F9A-EDDF-C637-3235-ABFA8DC63FED}"/>
              </a:ext>
            </a:extLst>
          </p:cNvPr>
          <p:cNvGrpSpPr/>
          <p:nvPr/>
        </p:nvGrpSpPr>
        <p:grpSpPr>
          <a:xfrm>
            <a:off x="6755549" y="750628"/>
            <a:ext cx="4997931" cy="4709402"/>
            <a:chOff x="3076220" y="442203"/>
            <a:chExt cx="4050668" cy="381682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E8A58DA7-707B-C1A3-F1DB-4A0D6F40712E}"/>
                </a:ext>
              </a:extLst>
            </p:cNvPr>
            <p:cNvSpPr/>
            <p:nvPr/>
          </p:nvSpPr>
          <p:spPr>
            <a:xfrm>
              <a:off x="3076220" y="442203"/>
              <a:ext cx="3624831" cy="3624831"/>
            </a:xfrm>
            <a:prstGeom prst="ellipse">
              <a:avLst/>
            </a:prstGeom>
            <a:pattFill prst="wdUpDiag">
              <a:fgClr>
                <a:srgbClr val="BE52B7"/>
              </a:fgClr>
              <a:bgClr>
                <a:srgbClr val="3AE5FC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Woman wearing new technology">
              <a:extLst>
                <a:ext uri="{FF2B5EF4-FFF2-40B4-BE49-F238E27FC236}">
                  <a16:creationId xmlns:a16="http://schemas.microsoft.com/office/drawing/2014/main" xmlns="" id="{D33D5473-B90D-DEFA-8497-10263CA288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16" r="2060"/>
            <a:stretch/>
          </p:blipFill>
          <p:spPr bwMode="auto">
            <a:xfrm>
              <a:off x="3392855" y="634196"/>
              <a:ext cx="3734033" cy="362483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F0FCC0A-31EC-0057-3D4E-1E98955428F2}"/>
              </a:ext>
            </a:extLst>
          </p:cNvPr>
          <p:cNvSpPr/>
          <p:nvPr/>
        </p:nvSpPr>
        <p:spPr>
          <a:xfrm>
            <a:off x="6570258" y="1138451"/>
            <a:ext cx="1604749" cy="1604749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FB3AAA34-B5C3-19F9-FC55-BF5D62150DF2}"/>
              </a:ext>
            </a:extLst>
          </p:cNvPr>
          <p:cNvSpPr/>
          <p:nvPr/>
        </p:nvSpPr>
        <p:spPr>
          <a:xfrm>
            <a:off x="10754418" y="4269976"/>
            <a:ext cx="736352" cy="736352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457896-A552-9AFA-4A4A-566DD01A52D4}"/>
              </a:ext>
            </a:extLst>
          </p:cNvPr>
          <p:cNvSpPr txBox="1"/>
          <p:nvPr/>
        </p:nvSpPr>
        <p:spPr>
          <a:xfrm>
            <a:off x="600501" y="878033"/>
            <a:ext cx="5005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Metaverse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2BA9873-0A14-40E0-1CAB-3DA198C5C244}"/>
              </a:ext>
            </a:extLst>
          </p:cNvPr>
          <p:cNvGrpSpPr/>
          <p:nvPr/>
        </p:nvGrpSpPr>
        <p:grpSpPr>
          <a:xfrm>
            <a:off x="600501" y="1940825"/>
            <a:ext cx="5145206" cy="4188025"/>
            <a:chOff x="600501" y="2115403"/>
            <a:chExt cx="5145206" cy="41880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C5E1C1B-996E-2537-750A-E7548223977D}"/>
                </a:ext>
              </a:extLst>
            </p:cNvPr>
            <p:cNvSpPr txBox="1"/>
            <p:nvPr/>
          </p:nvSpPr>
          <p:spPr>
            <a:xfrm>
              <a:off x="600501" y="2620368"/>
              <a:ext cx="5145206" cy="3683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i="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Components of metaverse technology have already been developed within online </a:t>
              </a:r>
              <a:r>
                <a:rPr lang="en-US" sz="2000" dirty="0">
                  <a:solidFill>
                    <a:schemeClr val="bg1"/>
                  </a:solidFill>
                  <a:latin typeface="Georgia" panose="02040502050405020303" pitchFamily="18" charset="0"/>
                </a:rPr>
                <a:t>video games</a:t>
              </a:r>
              <a:r>
                <a:rPr lang="en-US" sz="2000" b="0" i="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.</a:t>
              </a:r>
              <a:r>
                <a:rPr lang="en-US" sz="2000" b="0" i="0" baseline="3000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 </a:t>
              </a:r>
            </a:p>
            <a:p>
              <a:endParaRPr lang="en-US" sz="2000" baseline="300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r>
                <a:rPr lang="en-US" sz="2000" b="0" i="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The 2003 </a:t>
              </a:r>
              <a:r>
                <a:rPr lang="en-US" sz="2000" dirty="0">
                  <a:solidFill>
                    <a:schemeClr val="bg1"/>
                  </a:solidFill>
                  <a:latin typeface="Georgia" panose="02040502050405020303" pitchFamily="18" charset="0"/>
                </a:rPr>
                <a:t>virtual world</a:t>
              </a:r>
              <a:r>
                <a:rPr lang="en-US" sz="2000" b="0" i="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 platform </a:t>
              </a:r>
              <a:r>
                <a:rPr lang="en-US" sz="2000" i="1" dirty="0">
                  <a:solidFill>
                    <a:schemeClr val="bg1"/>
                  </a:solidFill>
                  <a:latin typeface="Georgia" panose="02040502050405020303" pitchFamily="18" charset="0"/>
                </a:rPr>
                <a:t>Second Life</a:t>
              </a:r>
              <a:r>
                <a:rPr lang="en-US" sz="2000" b="0" i="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 is often described as the first metaverse,</a:t>
              </a:r>
              <a:r>
                <a:rPr lang="en-US" sz="2000" b="0" i="0" baseline="3000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 </a:t>
              </a:r>
              <a:r>
                <a:rPr lang="en-US" sz="2000" b="0" i="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as it incorporated many aspects of social media into a persistent three-dimensional world with the user represented as an </a:t>
              </a:r>
              <a:r>
                <a:rPr lang="en-US" sz="2000" dirty="0">
                  <a:solidFill>
                    <a:schemeClr val="bg1"/>
                  </a:solidFill>
                  <a:latin typeface="Georgia" panose="02040502050405020303" pitchFamily="18" charset="0"/>
                </a:rPr>
                <a:t>avatar</a:t>
              </a:r>
              <a:r>
                <a:rPr lang="en-US" sz="2000" b="0" i="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, however historical claims of metaverse development started soon after the term was coined.</a:t>
              </a:r>
              <a:endParaRPr lang="en-US" sz="20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5CF7BC1-A16C-ED2C-71A2-0398B089C018}"/>
                </a:ext>
              </a:extLst>
            </p:cNvPr>
            <p:cNvSpPr txBox="1"/>
            <p:nvPr/>
          </p:nvSpPr>
          <p:spPr>
            <a:xfrm>
              <a:off x="600501" y="2115403"/>
              <a:ext cx="5145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Implementations</a:t>
              </a:r>
              <a:endParaRPr lang="en-US" sz="2400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5">
            <a:extLst>
              <a:ext uri="{FF2B5EF4-FFF2-40B4-BE49-F238E27FC236}">
                <a16:creationId xmlns:a16="http://schemas.microsoft.com/office/drawing/2014/main" xmlns="" id="{60EB03FF-BDE2-72CD-31AD-7D016FF3457D}"/>
              </a:ext>
            </a:extLst>
          </p:cNvPr>
          <p:cNvSpPr/>
          <p:nvPr/>
        </p:nvSpPr>
        <p:spPr>
          <a:xfrm rot="10800000" flipH="1">
            <a:off x="0" y="0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;p5">
            <a:extLst>
              <a:ext uri="{FF2B5EF4-FFF2-40B4-BE49-F238E27FC236}">
                <a16:creationId xmlns:a16="http://schemas.microsoft.com/office/drawing/2014/main" xmlns="" id="{F1B56EDD-A0BD-B745-BFB6-68B8C02F5E63}"/>
              </a:ext>
            </a:extLst>
          </p:cNvPr>
          <p:cNvSpPr/>
          <p:nvPr/>
        </p:nvSpPr>
        <p:spPr>
          <a:xfrm rot="10800000" flipV="1">
            <a:off x="10543546" y="5701065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45E3D154-5A35-75FB-A60A-09E5CB60F5BF}"/>
              </a:ext>
            </a:extLst>
          </p:cNvPr>
          <p:cNvGrpSpPr/>
          <p:nvPr/>
        </p:nvGrpSpPr>
        <p:grpSpPr>
          <a:xfrm>
            <a:off x="598633" y="726743"/>
            <a:ext cx="10994735" cy="5404514"/>
            <a:chOff x="598633" y="875019"/>
            <a:chExt cx="10994735" cy="540451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9B1CC71C-4AB8-7DB3-4625-CEFAAFDABD6C}"/>
                </a:ext>
              </a:extLst>
            </p:cNvPr>
            <p:cNvSpPr/>
            <p:nvPr/>
          </p:nvSpPr>
          <p:spPr>
            <a:xfrm>
              <a:off x="598633" y="875019"/>
              <a:ext cx="4583863" cy="5404514"/>
            </a:xfrm>
            <a:prstGeom prst="roundRect">
              <a:avLst>
                <a:gd name="adj" fmla="val 9343"/>
              </a:avLst>
            </a:prstGeom>
            <a:blipFill>
              <a:blip r:embed="rId2"/>
              <a:stretch>
                <a:fillRect l="-3830" t="-22756" b="-2269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91E65E6E-813D-0D27-83FC-141D8832854C}"/>
                </a:ext>
              </a:extLst>
            </p:cNvPr>
            <p:cNvSpPr/>
            <p:nvPr/>
          </p:nvSpPr>
          <p:spPr>
            <a:xfrm>
              <a:off x="5781128" y="875019"/>
              <a:ext cx="5812240" cy="5404514"/>
            </a:xfrm>
            <a:prstGeom prst="roundRect">
              <a:avLst>
                <a:gd name="adj" fmla="val 9343"/>
              </a:avLst>
            </a:prstGeom>
            <a:solidFill>
              <a:schemeClr val="bg1">
                <a:alpha val="1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9C12B1B-BEE3-BF68-5CC8-93EC85BB425A}"/>
                </a:ext>
              </a:extLst>
            </p:cNvPr>
            <p:cNvSpPr txBox="1"/>
            <p:nvPr/>
          </p:nvSpPr>
          <p:spPr>
            <a:xfrm>
              <a:off x="6068962" y="1225939"/>
              <a:ext cx="53269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Virtual and augmented reality experience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CC82DF89-4E1D-B174-81E1-68DEA056299F}"/>
                </a:ext>
              </a:extLst>
            </p:cNvPr>
            <p:cNvGrpSpPr/>
            <p:nvPr/>
          </p:nvGrpSpPr>
          <p:grpSpPr>
            <a:xfrm>
              <a:off x="6256112" y="3756133"/>
              <a:ext cx="2069024" cy="615553"/>
              <a:chOff x="7364023" y="1055884"/>
              <a:chExt cx="2069024" cy="61555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A8E0640D-B033-0354-F76F-6439995FF816}"/>
                  </a:ext>
                </a:extLst>
              </p:cNvPr>
              <p:cNvSpPr txBox="1"/>
              <p:nvPr/>
            </p:nvSpPr>
            <p:spPr>
              <a:xfrm>
                <a:off x="7772863" y="1055884"/>
                <a:ext cx="166018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Dynamic Lighting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xmlns="" id="{74A8AE9B-318C-AFE6-8D0D-10FC463A577B}"/>
                  </a:ext>
                </a:extLst>
              </p:cNvPr>
              <p:cNvSpPr/>
              <p:nvPr/>
            </p:nvSpPr>
            <p:spPr>
              <a:xfrm>
                <a:off x="7364023" y="1079318"/>
                <a:ext cx="260908" cy="260908"/>
              </a:xfrm>
              <a:prstGeom prst="ellipse">
                <a:avLst/>
              </a:prstGeom>
              <a:gradFill>
                <a:gsLst>
                  <a:gs pos="0">
                    <a:srgbClr val="7031D1"/>
                  </a:gs>
                  <a:gs pos="100000">
                    <a:srgbClr val="3AE5FC"/>
                  </a:gs>
                </a:gsLst>
                <a:lin ang="1890000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035F0FF9-BFAD-52CD-0FC7-AE1BB8EDA34D}"/>
                </a:ext>
              </a:extLst>
            </p:cNvPr>
            <p:cNvGrpSpPr/>
            <p:nvPr/>
          </p:nvGrpSpPr>
          <p:grpSpPr>
            <a:xfrm>
              <a:off x="6256112" y="4875662"/>
              <a:ext cx="2069024" cy="615553"/>
              <a:chOff x="7364023" y="1055884"/>
              <a:chExt cx="2069024" cy="61555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2272F64B-BCF1-FB3F-48DB-4B6A54B1784D}"/>
                  </a:ext>
                </a:extLst>
              </p:cNvPr>
              <p:cNvSpPr txBox="1"/>
              <p:nvPr/>
            </p:nvSpPr>
            <p:spPr>
              <a:xfrm>
                <a:off x="7772863" y="1055884"/>
                <a:ext cx="166018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Motion Tracking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766E3835-A9B2-8B14-2225-493F54FC6F69}"/>
                  </a:ext>
                </a:extLst>
              </p:cNvPr>
              <p:cNvSpPr/>
              <p:nvPr/>
            </p:nvSpPr>
            <p:spPr>
              <a:xfrm>
                <a:off x="7364023" y="1079318"/>
                <a:ext cx="260908" cy="260908"/>
              </a:xfrm>
              <a:prstGeom prst="ellipse">
                <a:avLst/>
              </a:prstGeom>
              <a:gradFill>
                <a:gsLst>
                  <a:gs pos="0">
                    <a:srgbClr val="7031D1"/>
                  </a:gs>
                  <a:gs pos="100000">
                    <a:srgbClr val="3AE5FC"/>
                  </a:gs>
                </a:gsLst>
                <a:lin ang="1890000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5DF5DF2-EC36-AA91-AD97-1B4FB2A54DD0}"/>
                </a:ext>
              </a:extLst>
            </p:cNvPr>
            <p:cNvGrpSpPr/>
            <p:nvPr/>
          </p:nvGrpSpPr>
          <p:grpSpPr>
            <a:xfrm>
              <a:off x="8972016" y="3756133"/>
              <a:ext cx="2069024" cy="615553"/>
              <a:chOff x="7364023" y="1055884"/>
              <a:chExt cx="2069024" cy="6155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35E9BC29-6321-8D05-73FD-2CF6BE6A1295}"/>
                  </a:ext>
                </a:extLst>
              </p:cNvPr>
              <p:cNvSpPr txBox="1"/>
              <p:nvPr/>
            </p:nvSpPr>
            <p:spPr>
              <a:xfrm>
                <a:off x="7772863" y="1055884"/>
                <a:ext cx="166018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Foveated Rendering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0E02C36E-82B9-FDE5-4C3A-702184F93DEB}"/>
                  </a:ext>
                </a:extLst>
              </p:cNvPr>
              <p:cNvSpPr/>
              <p:nvPr/>
            </p:nvSpPr>
            <p:spPr>
              <a:xfrm>
                <a:off x="7364023" y="1079318"/>
                <a:ext cx="260908" cy="260908"/>
              </a:xfrm>
              <a:prstGeom prst="ellipse">
                <a:avLst/>
              </a:prstGeom>
              <a:gradFill>
                <a:gsLst>
                  <a:gs pos="0">
                    <a:srgbClr val="7031D1"/>
                  </a:gs>
                  <a:gs pos="100000">
                    <a:srgbClr val="3AE5FC"/>
                  </a:gs>
                </a:gsLst>
                <a:lin ang="1890000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466DBFC0-62CF-E40C-C9F6-B7AD4E14AA7E}"/>
                </a:ext>
              </a:extLst>
            </p:cNvPr>
            <p:cNvGrpSpPr/>
            <p:nvPr/>
          </p:nvGrpSpPr>
          <p:grpSpPr>
            <a:xfrm>
              <a:off x="8972016" y="4875662"/>
              <a:ext cx="2069024" cy="615553"/>
              <a:chOff x="7364023" y="1055884"/>
              <a:chExt cx="2069024" cy="61555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DA623951-1F48-83D3-D5A2-2D1BE8F61B78}"/>
                  </a:ext>
                </a:extLst>
              </p:cNvPr>
              <p:cNvSpPr txBox="1"/>
              <p:nvPr/>
            </p:nvSpPr>
            <p:spPr>
              <a:xfrm>
                <a:off x="7772863" y="1055884"/>
                <a:ext cx="166018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Positional Sensor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333DB73D-84F7-20D6-E292-E2B297C2CF16}"/>
                  </a:ext>
                </a:extLst>
              </p:cNvPr>
              <p:cNvSpPr/>
              <p:nvPr/>
            </p:nvSpPr>
            <p:spPr>
              <a:xfrm>
                <a:off x="7364023" y="1079318"/>
                <a:ext cx="260908" cy="260908"/>
              </a:xfrm>
              <a:prstGeom prst="ellipse">
                <a:avLst/>
              </a:prstGeom>
              <a:gradFill>
                <a:gsLst>
                  <a:gs pos="0">
                    <a:srgbClr val="7031D1"/>
                  </a:gs>
                  <a:gs pos="100000">
                    <a:srgbClr val="3AE5FC"/>
                  </a:gs>
                </a:gsLst>
                <a:lin ang="1890000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lang="en-IN" sz="2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ED0EDD13-379B-5549-3AAB-D7C5DF305E35}"/>
              </a:ext>
            </a:extLst>
          </p:cNvPr>
          <p:cNvSpPr/>
          <p:nvPr/>
        </p:nvSpPr>
        <p:spPr>
          <a:xfrm>
            <a:off x="0" y="5638057"/>
            <a:ext cx="1219943" cy="1219943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4FDF2FA6-3BA2-2DDE-BF72-F1944967BD78}"/>
              </a:ext>
            </a:extLst>
          </p:cNvPr>
          <p:cNvSpPr/>
          <p:nvPr/>
        </p:nvSpPr>
        <p:spPr>
          <a:xfrm rot="10800000">
            <a:off x="11259402" y="128517"/>
            <a:ext cx="813178" cy="813178"/>
          </a:xfrm>
          <a:prstGeom prst="ellipse">
            <a:avLst/>
          </a:prstGeom>
          <a:gradFill>
            <a:gsLst>
              <a:gs pos="0">
                <a:srgbClr val="1D003C"/>
              </a:gs>
              <a:gs pos="36000">
                <a:srgbClr val="3E0076"/>
              </a:gs>
              <a:gs pos="6800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41B7CD-19A4-1FED-CE8D-8C453D2369D2}"/>
              </a:ext>
            </a:extLst>
          </p:cNvPr>
          <p:cNvSpPr txBox="1"/>
          <p:nvPr/>
        </p:nvSpPr>
        <p:spPr>
          <a:xfrm>
            <a:off x="3593409" y="387698"/>
            <a:ext cx="50051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Metaverse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2F40DA-18B1-5AD6-B8B4-84A8E061FE91}"/>
              </a:ext>
            </a:extLst>
          </p:cNvPr>
          <p:cNvSpPr txBox="1"/>
          <p:nvPr/>
        </p:nvSpPr>
        <p:spPr>
          <a:xfrm>
            <a:off x="3593409" y="1383988"/>
            <a:ext cx="5005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User safety</a:t>
            </a: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xmlns="" id="{E7023CA5-661A-90FD-2A17-F058844104E7}"/>
              </a:ext>
            </a:extLst>
          </p:cNvPr>
          <p:cNvGrpSpPr/>
          <p:nvPr/>
        </p:nvGrpSpPr>
        <p:grpSpPr>
          <a:xfrm>
            <a:off x="8014018" y="1907208"/>
            <a:ext cx="3802098" cy="4716337"/>
            <a:chOff x="5439352" y="2603372"/>
            <a:chExt cx="1321492" cy="163925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D7A82BF4-BC02-262C-7A59-5D9065D4CE98}"/>
                </a:ext>
              </a:extLst>
            </p:cNvPr>
            <p:cNvSpPr/>
            <p:nvPr/>
          </p:nvSpPr>
          <p:spPr>
            <a:xfrm>
              <a:off x="5772150" y="3810000"/>
              <a:ext cx="695325" cy="432625"/>
            </a:xfrm>
            <a:custGeom>
              <a:avLst/>
              <a:gdLst>
                <a:gd name="connsiteX0" fmla="*/ 347663 w 695325"/>
                <a:gd name="connsiteY0" fmla="*/ 9525 h 432625"/>
                <a:gd name="connsiteX1" fmla="*/ 586740 w 695325"/>
                <a:gd name="connsiteY1" fmla="*/ 70104 h 432625"/>
                <a:gd name="connsiteX2" fmla="*/ 586740 w 695325"/>
                <a:gd name="connsiteY2" fmla="*/ 362521 h 432625"/>
                <a:gd name="connsiteX3" fmla="*/ 347663 w 695325"/>
                <a:gd name="connsiteY3" fmla="*/ 423100 h 432625"/>
                <a:gd name="connsiteX4" fmla="*/ 108585 w 695325"/>
                <a:gd name="connsiteY4" fmla="*/ 361950 h 432625"/>
                <a:gd name="connsiteX5" fmla="*/ 108585 w 695325"/>
                <a:gd name="connsiteY5" fmla="*/ 69533 h 432625"/>
                <a:gd name="connsiteX6" fmla="*/ 347663 w 695325"/>
                <a:gd name="connsiteY6" fmla="*/ 8954 h 432625"/>
                <a:gd name="connsiteX7" fmla="*/ 347663 w 695325"/>
                <a:gd name="connsiteY7" fmla="*/ 0 h 432625"/>
                <a:gd name="connsiteX8" fmla="*/ 103632 w 695325"/>
                <a:gd name="connsiteY8" fmla="*/ 62008 h 432625"/>
                <a:gd name="connsiteX9" fmla="*/ 0 w 695325"/>
                <a:gd name="connsiteY9" fmla="*/ 216313 h 432625"/>
                <a:gd name="connsiteX10" fmla="*/ 103632 w 695325"/>
                <a:gd name="connsiteY10" fmla="*/ 370713 h 432625"/>
                <a:gd name="connsiteX11" fmla="*/ 347663 w 695325"/>
                <a:gd name="connsiteY11" fmla="*/ 432625 h 432625"/>
                <a:gd name="connsiteX12" fmla="*/ 591693 w 695325"/>
                <a:gd name="connsiteY12" fmla="*/ 370713 h 432625"/>
                <a:gd name="connsiteX13" fmla="*/ 695325 w 695325"/>
                <a:gd name="connsiteY13" fmla="*/ 216313 h 432625"/>
                <a:gd name="connsiteX14" fmla="*/ 591693 w 695325"/>
                <a:gd name="connsiteY14" fmla="*/ 62008 h 432625"/>
                <a:gd name="connsiteX15" fmla="*/ 347663 w 695325"/>
                <a:gd name="connsiteY15" fmla="*/ 0 h 43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325" h="432625">
                  <a:moveTo>
                    <a:pt x="347663" y="9525"/>
                  </a:moveTo>
                  <a:cubicBezTo>
                    <a:pt x="434150" y="9525"/>
                    <a:pt x="520732" y="29718"/>
                    <a:pt x="586740" y="70104"/>
                  </a:cubicBezTo>
                  <a:cubicBezTo>
                    <a:pt x="718852" y="150876"/>
                    <a:pt x="718852" y="281750"/>
                    <a:pt x="586740" y="362521"/>
                  </a:cubicBezTo>
                  <a:cubicBezTo>
                    <a:pt x="520732" y="402908"/>
                    <a:pt x="434340" y="423100"/>
                    <a:pt x="347663" y="423100"/>
                  </a:cubicBezTo>
                  <a:cubicBezTo>
                    <a:pt x="260985" y="423100"/>
                    <a:pt x="174593" y="402717"/>
                    <a:pt x="108585" y="361950"/>
                  </a:cubicBezTo>
                  <a:cubicBezTo>
                    <a:pt x="-23527" y="281178"/>
                    <a:pt x="-23527" y="150304"/>
                    <a:pt x="108585" y="69533"/>
                  </a:cubicBezTo>
                  <a:cubicBezTo>
                    <a:pt x="174593" y="29146"/>
                    <a:pt x="260985" y="8954"/>
                    <a:pt x="347663" y="8954"/>
                  </a:cubicBezTo>
                  <a:close/>
                  <a:moveTo>
                    <a:pt x="347663" y="0"/>
                  </a:moveTo>
                  <a:cubicBezTo>
                    <a:pt x="255651" y="0"/>
                    <a:pt x="168973" y="22003"/>
                    <a:pt x="103632" y="62008"/>
                  </a:cubicBezTo>
                  <a:cubicBezTo>
                    <a:pt x="36957" y="102775"/>
                    <a:pt x="0" y="157258"/>
                    <a:pt x="0" y="216313"/>
                  </a:cubicBezTo>
                  <a:cubicBezTo>
                    <a:pt x="0" y="275368"/>
                    <a:pt x="36767" y="329851"/>
                    <a:pt x="103632" y="370713"/>
                  </a:cubicBezTo>
                  <a:cubicBezTo>
                    <a:pt x="168973" y="410623"/>
                    <a:pt x="256032" y="432625"/>
                    <a:pt x="347663" y="432625"/>
                  </a:cubicBezTo>
                  <a:cubicBezTo>
                    <a:pt x="439293" y="432625"/>
                    <a:pt x="526352" y="410623"/>
                    <a:pt x="591693" y="370713"/>
                  </a:cubicBezTo>
                  <a:cubicBezTo>
                    <a:pt x="658368" y="329851"/>
                    <a:pt x="695325" y="274987"/>
                    <a:pt x="695325" y="216313"/>
                  </a:cubicBezTo>
                  <a:cubicBezTo>
                    <a:pt x="695325" y="157639"/>
                    <a:pt x="658559" y="102775"/>
                    <a:pt x="591693" y="62008"/>
                  </a:cubicBezTo>
                  <a:cubicBezTo>
                    <a:pt x="526352" y="22003"/>
                    <a:pt x="439293" y="0"/>
                    <a:pt x="347663" y="0"/>
                  </a:cubicBezTo>
                  <a:close/>
                </a:path>
              </a:pathLst>
            </a:custGeom>
            <a:gradFill>
              <a:gsLst>
                <a:gs pos="0">
                  <a:srgbClr val="939598"/>
                </a:gs>
                <a:gs pos="8000">
                  <a:srgbClr val="7C7D80"/>
                </a:gs>
                <a:gs pos="25000">
                  <a:srgbClr val="4E4D4F"/>
                </a:gs>
                <a:gs pos="38000">
                  <a:srgbClr val="322F30"/>
                </a:gs>
                <a:gs pos="45000">
                  <a:srgbClr val="272425"/>
                </a:gs>
                <a:gs pos="55000">
                  <a:srgbClr val="434142"/>
                </a:gs>
                <a:gs pos="76000">
                  <a:srgbClr val="79797B"/>
                </a:gs>
                <a:gs pos="92000">
                  <a:srgbClr val="9A9C9F"/>
                </a:gs>
                <a:gs pos="100000">
                  <a:srgbClr val="A7A9AC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9B162DD-E80E-7E9D-E04B-AE5BE9E5A49C}"/>
                </a:ext>
              </a:extLst>
            </p:cNvPr>
            <p:cNvSpPr/>
            <p:nvPr/>
          </p:nvSpPr>
          <p:spPr>
            <a:xfrm>
              <a:off x="5886353" y="3901266"/>
              <a:ext cx="467392" cy="241584"/>
            </a:xfrm>
            <a:custGeom>
              <a:avLst/>
              <a:gdLst>
                <a:gd name="connsiteX0" fmla="*/ 467392 w 467392"/>
                <a:gd name="connsiteY0" fmla="*/ 126379 h 241584"/>
                <a:gd name="connsiteX1" fmla="*/ 467392 w 467392"/>
                <a:gd name="connsiteY1" fmla="*/ 131237 h 241584"/>
                <a:gd name="connsiteX2" fmla="*/ 467392 w 467392"/>
                <a:gd name="connsiteY2" fmla="*/ 131237 h 241584"/>
                <a:gd name="connsiteX3" fmla="*/ 399098 w 467392"/>
                <a:gd name="connsiteY3" fmla="*/ 207437 h 241584"/>
                <a:gd name="connsiteX4" fmla="*/ 68200 w 467392"/>
                <a:gd name="connsiteY4" fmla="*/ 207437 h 241584"/>
                <a:gd name="connsiteX5" fmla="*/ 953 w 467392"/>
                <a:gd name="connsiteY5" fmla="*/ 137524 h 241584"/>
                <a:gd name="connsiteX6" fmla="*/ 1 w 467392"/>
                <a:gd name="connsiteY6" fmla="*/ 125713 h 241584"/>
                <a:gd name="connsiteX7" fmla="*/ 70581 w 467392"/>
                <a:gd name="connsiteY7" fmla="*/ 35320 h 241584"/>
                <a:gd name="connsiteX8" fmla="*/ 233840 w 467392"/>
                <a:gd name="connsiteY8" fmla="*/ 78 h 241584"/>
                <a:gd name="connsiteX9" fmla="*/ 397003 w 467392"/>
                <a:gd name="connsiteY9" fmla="*/ 35320 h 241584"/>
                <a:gd name="connsiteX10" fmla="*/ 467392 w 467392"/>
                <a:gd name="connsiteY10" fmla="*/ 126379 h 24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392" h="241584">
                  <a:moveTo>
                    <a:pt x="467392" y="126379"/>
                  </a:moveTo>
                  <a:cubicBezTo>
                    <a:pt x="467392" y="127999"/>
                    <a:pt x="467392" y="129618"/>
                    <a:pt x="467392" y="131237"/>
                  </a:cubicBezTo>
                  <a:lnTo>
                    <a:pt x="467392" y="131237"/>
                  </a:lnTo>
                  <a:cubicBezTo>
                    <a:pt x="464535" y="159050"/>
                    <a:pt x="441770" y="186577"/>
                    <a:pt x="399098" y="207437"/>
                  </a:cubicBezTo>
                  <a:cubicBezTo>
                    <a:pt x="307754" y="252967"/>
                    <a:pt x="159544" y="252967"/>
                    <a:pt x="68200" y="207437"/>
                  </a:cubicBezTo>
                  <a:cubicBezTo>
                    <a:pt x="28957" y="187911"/>
                    <a:pt x="6478" y="163051"/>
                    <a:pt x="953" y="137524"/>
                  </a:cubicBezTo>
                  <a:cubicBezTo>
                    <a:pt x="301" y="133618"/>
                    <a:pt x="-17" y="129666"/>
                    <a:pt x="1" y="125713"/>
                  </a:cubicBezTo>
                  <a:cubicBezTo>
                    <a:pt x="1" y="91137"/>
                    <a:pt x="25052" y="59038"/>
                    <a:pt x="70581" y="35320"/>
                  </a:cubicBezTo>
                  <a:cubicBezTo>
                    <a:pt x="121501" y="10984"/>
                    <a:pt x="177414" y="-1084"/>
                    <a:pt x="233840" y="78"/>
                  </a:cubicBezTo>
                  <a:cubicBezTo>
                    <a:pt x="290237" y="-1094"/>
                    <a:pt x="346120" y="10984"/>
                    <a:pt x="397003" y="35320"/>
                  </a:cubicBezTo>
                  <a:cubicBezTo>
                    <a:pt x="442342" y="59704"/>
                    <a:pt x="467392" y="91804"/>
                    <a:pt x="467392" y="126379"/>
                  </a:cubicBezTo>
                  <a:close/>
                </a:path>
              </a:pathLst>
            </a:custGeom>
            <a:solidFill>
              <a:srgbClr val="BCBE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C859DC7D-C33A-F9F5-73F9-D77E5E32B0AC}"/>
                </a:ext>
              </a:extLst>
            </p:cNvPr>
            <p:cNvSpPr/>
            <p:nvPr/>
          </p:nvSpPr>
          <p:spPr>
            <a:xfrm>
              <a:off x="5845302" y="3869340"/>
              <a:ext cx="549306" cy="313372"/>
            </a:xfrm>
            <a:custGeom>
              <a:avLst/>
              <a:gdLst>
                <a:gd name="connsiteX0" fmla="*/ 274701 w 549306"/>
                <a:gd name="connsiteY0" fmla="*/ 20288 h 313372"/>
                <a:gd name="connsiteX1" fmla="*/ 454533 w 549306"/>
                <a:gd name="connsiteY1" fmla="*/ 60293 h 313372"/>
                <a:gd name="connsiteX2" fmla="*/ 454533 w 549306"/>
                <a:gd name="connsiteY2" fmla="*/ 253270 h 313372"/>
                <a:gd name="connsiteX3" fmla="*/ 274701 w 549306"/>
                <a:gd name="connsiteY3" fmla="*/ 293275 h 313372"/>
                <a:gd name="connsiteX4" fmla="*/ 94774 w 549306"/>
                <a:gd name="connsiteY4" fmla="*/ 253270 h 313372"/>
                <a:gd name="connsiteX5" fmla="*/ 94774 w 549306"/>
                <a:gd name="connsiteY5" fmla="*/ 60293 h 313372"/>
                <a:gd name="connsiteX6" fmla="*/ 274701 w 549306"/>
                <a:gd name="connsiteY6" fmla="*/ 20288 h 313372"/>
                <a:gd name="connsiteX7" fmla="*/ 274701 w 549306"/>
                <a:gd name="connsiteY7" fmla="*/ 0 h 313372"/>
                <a:gd name="connsiteX8" fmla="*/ 85249 w 549306"/>
                <a:gd name="connsiteY8" fmla="*/ 42386 h 313372"/>
                <a:gd name="connsiteX9" fmla="*/ 0 w 549306"/>
                <a:gd name="connsiteY9" fmla="*/ 156686 h 313372"/>
                <a:gd name="connsiteX10" fmla="*/ 85249 w 549306"/>
                <a:gd name="connsiteY10" fmla="*/ 270986 h 313372"/>
                <a:gd name="connsiteX11" fmla="*/ 274701 w 549306"/>
                <a:gd name="connsiteY11" fmla="*/ 313373 h 313372"/>
                <a:gd name="connsiteX12" fmla="*/ 464153 w 549306"/>
                <a:gd name="connsiteY12" fmla="*/ 270986 h 313372"/>
                <a:gd name="connsiteX13" fmla="*/ 549307 w 549306"/>
                <a:gd name="connsiteY13" fmla="*/ 156686 h 313372"/>
                <a:gd name="connsiteX14" fmla="*/ 464153 w 549306"/>
                <a:gd name="connsiteY14" fmla="*/ 42386 h 313372"/>
                <a:gd name="connsiteX15" fmla="*/ 274701 w 549306"/>
                <a:gd name="connsiteY15" fmla="*/ 0 h 31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9306" h="313372">
                  <a:moveTo>
                    <a:pt x="274701" y="20288"/>
                  </a:moveTo>
                  <a:cubicBezTo>
                    <a:pt x="339757" y="20288"/>
                    <a:pt x="404908" y="33623"/>
                    <a:pt x="454533" y="60293"/>
                  </a:cubicBezTo>
                  <a:cubicBezTo>
                    <a:pt x="553879" y="113538"/>
                    <a:pt x="553879" y="200025"/>
                    <a:pt x="454533" y="253270"/>
                  </a:cubicBezTo>
                  <a:cubicBezTo>
                    <a:pt x="404908" y="279940"/>
                    <a:pt x="339757" y="293275"/>
                    <a:pt x="274701" y="293275"/>
                  </a:cubicBezTo>
                  <a:cubicBezTo>
                    <a:pt x="209645" y="293275"/>
                    <a:pt x="144494" y="279940"/>
                    <a:pt x="94774" y="253270"/>
                  </a:cubicBezTo>
                  <a:cubicBezTo>
                    <a:pt x="-4572" y="200025"/>
                    <a:pt x="-4572" y="113538"/>
                    <a:pt x="94774" y="60293"/>
                  </a:cubicBezTo>
                  <a:cubicBezTo>
                    <a:pt x="144494" y="33623"/>
                    <a:pt x="209550" y="20288"/>
                    <a:pt x="274701" y="20288"/>
                  </a:cubicBezTo>
                  <a:close/>
                  <a:moveTo>
                    <a:pt x="274701" y="0"/>
                  </a:moveTo>
                  <a:cubicBezTo>
                    <a:pt x="203454" y="0"/>
                    <a:pt x="136208" y="15050"/>
                    <a:pt x="85249" y="42386"/>
                  </a:cubicBezTo>
                  <a:cubicBezTo>
                    <a:pt x="30290" y="71914"/>
                    <a:pt x="0" y="112490"/>
                    <a:pt x="0" y="156686"/>
                  </a:cubicBezTo>
                  <a:cubicBezTo>
                    <a:pt x="0" y="200882"/>
                    <a:pt x="30290" y="241554"/>
                    <a:pt x="85249" y="270986"/>
                  </a:cubicBezTo>
                  <a:cubicBezTo>
                    <a:pt x="136208" y="298323"/>
                    <a:pt x="203454" y="313373"/>
                    <a:pt x="274701" y="313373"/>
                  </a:cubicBezTo>
                  <a:cubicBezTo>
                    <a:pt x="345948" y="313373"/>
                    <a:pt x="413194" y="298323"/>
                    <a:pt x="464153" y="270986"/>
                  </a:cubicBezTo>
                  <a:cubicBezTo>
                    <a:pt x="519017" y="241459"/>
                    <a:pt x="549307" y="200882"/>
                    <a:pt x="549307" y="156686"/>
                  </a:cubicBezTo>
                  <a:cubicBezTo>
                    <a:pt x="549307" y="112490"/>
                    <a:pt x="519017" y="71819"/>
                    <a:pt x="464153" y="42386"/>
                  </a:cubicBezTo>
                  <a:cubicBezTo>
                    <a:pt x="413194" y="15050"/>
                    <a:pt x="345948" y="0"/>
                    <a:pt x="274701" y="0"/>
                  </a:cubicBezTo>
                  <a:close/>
                </a:path>
              </a:pathLst>
            </a:custGeom>
            <a:gradFill>
              <a:gsLst>
                <a:gs pos="0">
                  <a:srgbClr val="939598"/>
                </a:gs>
                <a:gs pos="8000">
                  <a:srgbClr val="7C7D80"/>
                </a:gs>
                <a:gs pos="25000">
                  <a:srgbClr val="4E4D4F"/>
                </a:gs>
                <a:gs pos="38000">
                  <a:srgbClr val="322F30"/>
                </a:gs>
                <a:gs pos="45000">
                  <a:srgbClr val="272425"/>
                </a:gs>
                <a:gs pos="55000">
                  <a:srgbClr val="434142"/>
                </a:gs>
                <a:gs pos="76000">
                  <a:srgbClr val="79797B"/>
                </a:gs>
                <a:gs pos="92000">
                  <a:srgbClr val="9A9C9F"/>
                </a:gs>
                <a:gs pos="100000">
                  <a:srgbClr val="A7A9AC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D23984A-20DB-3453-5F60-D4A7407E15C3}"/>
                </a:ext>
              </a:extLst>
            </p:cNvPr>
            <p:cNvSpPr/>
            <p:nvPr/>
          </p:nvSpPr>
          <p:spPr>
            <a:xfrm>
              <a:off x="5976747" y="3205949"/>
              <a:ext cx="265842" cy="160947"/>
            </a:xfrm>
            <a:custGeom>
              <a:avLst/>
              <a:gdLst>
                <a:gd name="connsiteX0" fmla="*/ 0 w 265842"/>
                <a:gd name="connsiteY0" fmla="*/ 160948 h 160947"/>
                <a:gd name="connsiteX1" fmla="*/ 0 w 265842"/>
                <a:gd name="connsiteY1" fmla="*/ 17120 h 160947"/>
                <a:gd name="connsiteX2" fmla="*/ 265843 w 265842"/>
                <a:gd name="connsiteY2" fmla="*/ 13501 h 160947"/>
                <a:gd name="connsiteX3" fmla="*/ 265843 w 265842"/>
                <a:gd name="connsiteY3" fmla="*/ 157328 h 160947"/>
                <a:gd name="connsiteX4" fmla="*/ 0 w 265842"/>
                <a:gd name="connsiteY4" fmla="*/ 160948 h 16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42" h="160947">
                  <a:moveTo>
                    <a:pt x="0" y="160948"/>
                  </a:moveTo>
                  <a:lnTo>
                    <a:pt x="0" y="17120"/>
                  </a:lnTo>
                  <a:cubicBezTo>
                    <a:pt x="87170" y="-4412"/>
                    <a:pt x="178117" y="-5650"/>
                    <a:pt x="265843" y="13501"/>
                  </a:cubicBezTo>
                  <a:lnTo>
                    <a:pt x="265843" y="157328"/>
                  </a:lnTo>
                  <a:cubicBezTo>
                    <a:pt x="178127" y="138130"/>
                    <a:pt x="87164" y="139369"/>
                    <a:pt x="0" y="160948"/>
                  </a:cubicBezTo>
                  <a:close/>
                </a:path>
              </a:pathLst>
            </a:custGeom>
            <a:solidFill>
              <a:srgbClr val="5977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DFABB8A2-0B93-46AD-8D09-66041718C628}"/>
                </a:ext>
              </a:extLst>
            </p:cNvPr>
            <p:cNvSpPr/>
            <p:nvPr/>
          </p:nvSpPr>
          <p:spPr>
            <a:xfrm>
              <a:off x="6129432" y="3109280"/>
              <a:ext cx="411670" cy="354009"/>
            </a:xfrm>
            <a:custGeom>
              <a:avLst/>
              <a:gdLst>
                <a:gd name="connsiteX0" fmla="*/ 0 w 411670"/>
                <a:gd name="connsiteY0" fmla="*/ 253045 h 354009"/>
                <a:gd name="connsiteX1" fmla="*/ 0 w 411670"/>
                <a:gd name="connsiteY1" fmla="*/ 61 h 354009"/>
                <a:gd name="connsiteX2" fmla="*/ 397193 w 411670"/>
                <a:gd name="connsiteY2" fmla="*/ 92453 h 354009"/>
                <a:gd name="connsiteX3" fmla="*/ 411670 w 411670"/>
                <a:gd name="connsiteY3" fmla="*/ 101216 h 354009"/>
                <a:gd name="connsiteX4" fmla="*/ 411670 w 411670"/>
                <a:gd name="connsiteY4" fmla="*/ 354010 h 354009"/>
                <a:gd name="connsiteX5" fmla="*/ 397193 w 411670"/>
                <a:gd name="connsiteY5" fmla="*/ 345342 h 354009"/>
                <a:gd name="connsiteX6" fmla="*/ 0 w 411670"/>
                <a:gd name="connsiteY6" fmla="*/ 253045 h 35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670" h="354009">
                  <a:moveTo>
                    <a:pt x="0" y="253045"/>
                  </a:moveTo>
                  <a:lnTo>
                    <a:pt x="0" y="61"/>
                  </a:lnTo>
                  <a:cubicBezTo>
                    <a:pt x="143446" y="-1559"/>
                    <a:pt x="287655" y="29302"/>
                    <a:pt x="397193" y="92453"/>
                  </a:cubicBezTo>
                  <a:cubicBezTo>
                    <a:pt x="402145" y="95406"/>
                    <a:pt x="406718" y="98263"/>
                    <a:pt x="411670" y="101216"/>
                  </a:cubicBezTo>
                  <a:lnTo>
                    <a:pt x="411670" y="354010"/>
                  </a:lnTo>
                  <a:cubicBezTo>
                    <a:pt x="407003" y="351057"/>
                    <a:pt x="402145" y="348199"/>
                    <a:pt x="397193" y="345342"/>
                  </a:cubicBezTo>
                  <a:cubicBezTo>
                    <a:pt x="287655" y="282096"/>
                    <a:pt x="143446" y="251235"/>
                    <a:pt x="0" y="253045"/>
                  </a:cubicBezTo>
                  <a:close/>
                </a:path>
              </a:pathLst>
            </a:custGeom>
            <a:solidFill>
              <a:srgbClr val="5977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67D59AEE-0C99-9A1E-58C1-C673F7BDEA4D}"/>
                </a:ext>
              </a:extLst>
            </p:cNvPr>
            <p:cNvSpPr/>
            <p:nvPr/>
          </p:nvSpPr>
          <p:spPr>
            <a:xfrm>
              <a:off x="5863053" y="3370313"/>
              <a:ext cx="23396" cy="38588"/>
            </a:xfrm>
            <a:custGeom>
              <a:avLst/>
              <a:gdLst>
                <a:gd name="connsiteX0" fmla="*/ 15205 w 23396"/>
                <a:gd name="connsiteY0" fmla="*/ 13 h 38588"/>
                <a:gd name="connsiteX1" fmla="*/ 3394 w 23396"/>
                <a:gd name="connsiteY1" fmla="*/ 36874 h 38588"/>
                <a:gd name="connsiteX2" fmla="*/ 7585 w 23396"/>
                <a:gd name="connsiteY2" fmla="*/ 38589 h 38588"/>
                <a:gd name="connsiteX3" fmla="*/ 23396 w 23396"/>
                <a:gd name="connsiteY3" fmla="*/ 38589 h 38588"/>
                <a:gd name="connsiteX4" fmla="*/ 21015 w 23396"/>
                <a:gd name="connsiteY4" fmla="*/ 4108 h 3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96" h="38588">
                  <a:moveTo>
                    <a:pt x="15205" y="13"/>
                  </a:moveTo>
                  <a:cubicBezTo>
                    <a:pt x="7680" y="-654"/>
                    <a:pt x="-6512" y="25444"/>
                    <a:pt x="3394" y="36874"/>
                  </a:cubicBezTo>
                  <a:lnTo>
                    <a:pt x="7585" y="38589"/>
                  </a:lnTo>
                  <a:lnTo>
                    <a:pt x="23396" y="38589"/>
                  </a:lnTo>
                  <a:lnTo>
                    <a:pt x="21015" y="4108"/>
                  </a:lnTo>
                  <a:close/>
                </a:path>
              </a:pathLst>
            </a:custGeom>
            <a:solidFill>
              <a:srgbClr val="191F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1B0C278D-1105-3CAF-3B01-714CA79DA4D8}"/>
                </a:ext>
              </a:extLst>
            </p:cNvPr>
            <p:cNvSpPr/>
            <p:nvPr/>
          </p:nvSpPr>
          <p:spPr>
            <a:xfrm>
              <a:off x="5777176" y="3344227"/>
              <a:ext cx="118798" cy="71628"/>
            </a:xfrm>
            <a:custGeom>
              <a:avLst/>
              <a:gdLst>
                <a:gd name="connsiteX0" fmla="*/ 118799 w 118798"/>
                <a:gd name="connsiteY0" fmla="*/ 37148 h 71628"/>
                <a:gd name="connsiteX1" fmla="*/ 104988 w 118798"/>
                <a:gd name="connsiteY1" fmla="*/ 71628 h 71628"/>
                <a:gd name="connsiteX2" fmla="*/ 65649 w 118798"/>
                <a:gd name="connsiteY2" fmla="*/ 47054 h 71628"/>
                <a:gd name="connsiteX3" fmla="*/ 46599 w 118798"/>
                <a:gd name="connsiteY3" fmla="*/ 36862 h 71628"/>
                <a:gd name="connsiteX4" fmla="*/ 17453 w 118798"/>
                <a:gd name="connsiteY4" fmla="*/ 38957 h 71628"/>
                <a:gd name="connsiteX5" fmla="*/ 20882 w 118798"/>
                <a:gd name="connsiteY5" fmla="*/ 32004 h 71628"/>
                <a:gd name="connsiteX6" fmla="*/ 8785 w 118798"/>
                <a:gd name="connsiteY6" fmla="*/ 32004 h 71628"/>
                <a:gd name="connsiteX7" fmla="*/ 7928 w 118798"/>
                <a:gd name="connsiteY7" fmla="*/ 24194 h 71628"/>
                <a:gd name="connsiteX8" fmla="*/ 403 w 118798"/>
                <a:gd name="connsiteY8" fmla="*/ 17526 h 71628"/>
                <a:gd name="connsiteX9" fmla="*/ 8880 w 118798"/>
                <a:gd name="connsiteY9" fmla="*/ 12859 h 71628"/>
                <a:gd name="connsiteX10" fmla="*/ 5547 w 118798"/>
                <a:gd name="connsiteY10" fmla="*/ 11430 h 71628"/>
                <a:gd name="connsiteX11" fmla="*/ 9261 w 118798"/>
                <a:gd name="connsiteY11" fmla="*/ 4001 h 71628"/>
                <a:gd name="connsiteX12" fmla="*/ 47933 w 118798"/>
                <a:gd name="connsiteY12" fmla="*/ 286 h 71628"/>
                <a:gd name="connsiteX13" fmla="*/ 54410 w 118798"/>
                <a:gd name="connsiteY13" fmla="*/ 286 h 71628"/>
                <a:gd name="connsiteX14" fmla="*/ 54410 w 118798"/>
                <a:gd name="connsiteY14" fmla="*/ 286 h 71628"/>
                <a:gd name="connsiteX15" fmla="*/ 56791 w 118798"/>
                <a:gd name="connsiteY15" fmla="*/ 1048 h 71628"/>
                <a:gd name="connsiteX16" fmla="*/ 63363 w 118798"/>
                <a:gd name="connsiteY16" fmla="*/ 4001 h 71628"/>
                <a:gd name="connsiteX17" fmla="*/ 72317 w 118798"/>
                <a:gd name="connsiteY17" fmla="*/ 9239 h 71628"/>
                <a:gd name="connsiteX18" fmla="*/ 73555 w 118798"/>
                <a:gd name="connsiteY18" fmla="*/ 10097 h 71628"/>
                <a:gd name="connsiteX19" fmla="*/ 93177 w 118798"/>
                <a:gd name="connsiteY19" fmla="*/ 25908 h 71628"/>
                <a:gd name="connsiteX20" fmla="*/ 113655 w 118798"/>
                <a:gd name="connsiteY20" fmla="*/ 34862 h 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798" h="71628">
                  <a:moveTo>
                    <a:pt x="118799" y="37148"/>
                  </a:moveTo>
                  <a:lnTo>
                    <a:pt x="104988" y="71628"/>
                  </a:lnTo>
                  <a:cubicBezTo>
                    <a:pt x="104988" y="71628"/>
                    <a:pt x="75365" y="52578"/>
                    <a:pt x="65649" y="47054"/>
                  </a:cubicBezTo>
                  <a:cubicBezTo>
                    <a:pt x="57553" y="42482"/>
                    <a:pt x="50409" y="35623"/>
                    <a:pt x="46599" y="36862"/>
                  </a:cubicBezTo>
                  <a:cubicBezTo>
                    <a:pt x="37253" y="40187"/>
                    <a:pt x="27179" y="40911"/>
                    <a:pt x="17453" y="38957"/>
                  </a:cubicBezTo>
                  <a:cubicBezTo>
                    <a:pt x="10976" y="35719"/>
                    <a:pt x="20882" y="32004"/>
                    <a:pt x="20882" y="32004"/>
                  </a:cubicBezTo>
                  <a:cubicBezTo>
                    <a:pt x="16863" y="32470"/>
                    <a:pt x="12804" y="32470"/>
                    <a:pt x="8785" y="32004"/>
                  </a:cubicBezTo>
                  <a:cubicBezTo>
                    <a:pt x="-1978" y="28956"/>
                    <a:pt x="7928" y="24194"/>
                    <a:pt x="7928" y="24194"/>
                  </a:cubicBezTo>
                  <a:cubicBezTo>
                    <a:pt x="4309" y="24194"/>
                    <a:pt x="-1597" y="22003"/>
                    <a:pt x="403" y="17526"/>
                  </a:cubicBezTo>
                  <a:cubicBezTo>
                    <a:pt x="1451" y="14859"/>
                    <a:pt x="5737" y="14002"/>
                    <a:pt x="8880" y="12859"/>
                  </a:cubicBezTo>
                  <a:cubicBezTo>
                    <a:pt x="7659" y="12695"/>
                    <a:pt x="6507" y="12201"/>
                    <a:pt x="5547" y="11430"/>
                  </a:cubicBezTo>
                  <a:cubicBezTo>
                    <a:pt x="2975" y="9144"/>
                    <a:pt x="5547" y="5144"/>
                    <a:pt x="9261" y="4001"/>
                  </a:cubicBezTo>
                  <a:cubicBezTo>
                    <a:pt x="12976" y="2858"/>
                    <a:pt x="38694" y="1524"/>
                    <a:pt x="47933" y="286"/>
                  </a:cubicBezTo>
                  <a:cubicBezTo>
                    <a:pt x="50075" y="-95"/>
                    <a:pt x="52268" y="-95"/>
                    <a:pt x="54410" y="286"/>
                  </a:cubicBezTo>
                  <a:lnTo>
                    <a:pt x="54410" y="286"/>
                  </a:lnTo>
                  <a:lnTo>
                    <a:pt x="56791" y="1048"/>
                  </a:lnTo>
                  <a:cubicBezTo>
                    <a:pt x="59068" y="1829"/>
                    <a:pt x="61268" y="2818"/>
                    <a:pt x="63363" y="4001"/>
                  </a:cubicBezTo>
                  <a:cubicBezTo>
                    <a:pt x="66452" y="5562"/>
                    <a:pt x="69442" y="7311"/>
                    <a:pt x="72317" y="9239"/>
                  </a:cubicBezTo>
                  <a:lnTo>
                    <a:pt x="73555" y="10097"/>
                  </a:lnTo>
                  <a:cubicBezTo>
                    <a:pt x="80511" y="14829"/>
                    <a:pt x="87073" y="20117"/>
                    <a:pt x="93177" y="25908"/>
                  </a:cubicBezTo>
                  <a:lnTo>
                    <a:pt x="113655" y="34862"/>
                  </a:lnTo>
                  <a:close/>
                </a:path>
              </a:pathLst>
            </a:custGeom>
            <a:solidFill>
              <a:srgbClr val="EDC5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42EBF681-F496-9172-8F8B-12F218098CC8}"/>
                </a:ext>
              </a:extLst>
            </p:cNvPr>
            <p:cNvSpPr/>
            <p:nvPr/>
          </p:nvSpPr>
          <p:spPr>
            <a:xfrm>
              <a:off x="5781780" y="3343560"/>
              <a:ext cx="109908" cy="50196"/>
            </a:xfrm>
            <a:custGeom>
              <a:avLst/>
              <a:gdLst>
                <a:gd name="connsiteX0" fmla="*/ 88954 w 109908"/>
                <a:gd name="connsiteY0" fmla="*/ 26098 h 50196"/>
                <a:gd name="connsiteX1" fmla="*/ 68094 w 109908"/>
                <a:gd name="connsiteY1" fmla="*/ 9239 h 50196"/>
                <a:gd name="connsiteX2" fmla="*/ 59140 w 109908"/>
                <a:gd name="connsiteY2" fmla="*/ 4001 h 50196"/>
                <a:gd name="connsiteX3" fmla="*/ 52568 w 109908"/>
                <a:gd name="connsiteY3" fmla="*/ 1048 h 50196"/>
                <a:gd name="connsiteX4" fmla="*/ 50187 w 109908"/>
                <a:gd name="connsiteY4" fmla="*/ 286 h 50196"/>
                <a:gd name="connsiteX5" fmla="*/ 50187 w 109908"/>
                <a:gd name="connsiteY5" fmla="*/ 286 h 50196"/>
                <a:gd name="connsiteX6" fmla="*/ 43710 w 109908"/>
                <a:gd name="connsiteY6" fmla="*/ 286 h 50196"/>
                <a:gd name="connsiteX7" fmla="*/ 5038 w 109908"/>
                <a:gd name="connsiteY7" fmla="*/ 4001 h 50196"/>
                <a:gd name="connsiteX8" fmla="*/ 1324 w 109908"/>
                <a:gd name="connsiteY8" fmla="*/ 11430 h 50196"/>
                <a:gd name="connsiteX9" fmla="*/ 2943 w 109908"/>
                <a:gd name="connsiteY9" fmla="*/ 7715 h 50196"/>
                <a:gd name="connsiteX10" fmla="*/ 46282 w 109908"/>
                <a:gd name="connsiteY10" fmla="*/ 4858 h 50196"/>
                <a:gd name="connsiteX11" fmla="*/ 56855 w 109908"/>
                <a:gd name="connsiteY11" fmla="*/ 18860 h 50196"/>
                <a:gd name="connsiteX12" fmla="*/ 24184 w 109908"/>
                <a:gd name="connsiteY12" fmla="*/ 18860 h 50196"/>
                <a:gd name="connsiteX13" fmla="*/ 50663 w 109908"/>
                <a:gd name="connsiteY13" fmla="*/ 34671 h 50196"/>
                <a:gd name="connsiteX14" fmla="*/ 80857 w 109908"/>
                <a:gd name="connsiteY14" fmla="*/ 43244 h 50196"/>
                <a:gd name="connsiteX15" fmla="*/ 102955 w 109908"/>
                <a:gd name="connsiteY15" fmla="*/ 50197 h 50196"/>
                <a:gd name="connsiteX16" fmla="*/ 109909 w 109908"/>
                <a:gd name="connsiteY16" fmla="*/ 35814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908" h="50196">
                  <a:moveTo>
                    <a:pt x="88954" y="26098"/>
                  </a:moveTo>
                  <a:cubicBezTo>
                    <a:pt x="82500" y="19888"/>
                    <a:pt x="75521" y="14248"/>
                    <a:pt x="68094" y="9239"/>
                  </a:cubicBezTo>
                  <a:cubicBezTo>
                    <a:pt x="65219" y="7311"/>
                    <a:pt x="62229" y="5562"/>
                    <a:pt x="59140" y="4001"/>
                  </a:cubicBezTo>
                  <a:cubicBezTo>
                    <a:pt x="57045" y="2818"/>
                    <a:pt x="54845" y="1829"/>
                    <a:pt x="52568" y="1048"/>
                  </a:cubicBezTo>
                  <a:lnTo>
                    <a:pt x="50187" y="286"/>
                  </a:lnTo>
                  <a:lnTo>
                    <a:pt x="50187" y="286"/>
                  </a:lnTo>
                  <a:cubicBezTo>
                    <a:pt x="48045" y="-95"/>
                    <a:pt x="45852" y="-95"/>
                    <a:pt x="43710" y="286"/>
                  </a:cubicBezTo>
                  <a:cubicBezTo>
                    <a:pt x="34185" y="1524"/>
                    <a:pt x="10182" y="2667"/>
                    <a:pt x="5038" y="4001"/>
                  </a:cubicBezTo>
                  <a:cubicBezTo>
                    <a:pt x="-105" y="5334"/>
                    <a:pt x="-1248" y="9144"/>
                    <a:pt x="1324" y="11430"/>
                  </a:cubicBezTo>
                  <a:cubicBezTo>
                    <a:pt x="1324" y="10763"/>
                    <a:pt x="85" y="8763"/>
                    <a:pt x="2943" y="7715"/>
                  </a:cubicBezTo>
                  <a:cubicBezTo>
                    <a:pt x="17278" y="5503"/>
                    <a:pt x="31780" y="4546"/>
                    <a:pt x="46282" y="4858"/>
                  </a:cubicBezTo>
                  <a:cubicBezTo>
                    <a:pt x="53711" y="7715"/>
                    <a:pt x="60093" y="15621"/>
                    <a:pt x="56855" y="18860"/>
                  </a:cubicBezTo>
                  <a:cubicBezTo>
                    <a:pt x="53616" y="22098"/>
                    <a:pt x="27613" y="6477"/>
                    <a:pt x="24184" y="18860"/>
                  </a:cubicBezTo>
                  <a:cubicBezTo>
                    <a:pt x="22469" y="24575"/>
                    <a:pt x="45805" y="32099"/>
                    <a:pt x="50663" y="34671"/>
                  </a:cubicBezTo>
                  <a:cubicBezTo>
                    <a:pt x="59256" y="41296"/>
                    <a:pt x="70066" y="44365"/>
                    <a:pt x="80857" y="43244"/>
                  </a:cubicBezTo>
                  <a:cubicBezTo>
                    <a:pt x="87982" y="46268"/>
                    <a:pt x="95383" y="48596"/>
                    <a:pt x="102955" y="50197"/>
                  </a:cubicBezTo>
                  <a:cubicBezTo>
                    <a:pt x="106289" y="50197"/>
                    <a:pt x="106670" y="44672"/>
                    <a:pt x="109909" y="35814"/>
                  </a:cubicBezTo>
                  <a:close/>
                </a:path>
              </a:pathLst>
            </a:custGeom>
            <a:solidFill>
              <a:srgbClr val="CC93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0E370709-028B-E9C3-B5F2-D3A71099A85C}"/>
                </a:ext>
              </a:extLst>
            </p:cNvPr>
            <p:cNvSpPr/>
            <p:nvPr/>
          </p:nvSpPr>
          <p:spPr>
            <a:xfrm>
              <a:off x="5955878" y="3239569"/>
              <a:ext cx="495655" cy="218005"/>
            </a:xfrm>
            <a:custGeom>
              <a:avLst/>
              <a:gdLst>
                <a:gd name="connsiteX0" fmla="*/ 493308 w 495655"/>
                <a:gd name="connsiteY0" fmla="*/ 218006 h 218005"/>
                <a:gd name="connsiteX1" fmla="*/ 490927 w 495655"/>
                <a:gd name="connsiteY1" fmla="*/ 216101 h 218005"/>
                <a:gd name="connsiteX2" fmla="*/ 372722 w 495655"/>
                <a:gd name="connsiteY2" fmla="*/ 75512 h 218005"/>
                <a:gd name="connsiteX3" fmla="*/ 2675 w 495655"/>
                <a:gd name="connsiteY3" fmla="*/ 8837 h 218005"/>
                <a:gd name="connsiteX4" fmla="*/ 8 w 495655"/>
                <a:gd name="connsiteY4" fmla="*/ 6646 h 218005"/>
                <a:gd name="connsiteX5" fmla="*/ 2184 w 495655"/>
                <a:gd name="connsiteY5" fmla="*/ 4075 h 218005"/>
                <a:gd name="connsiteX6" fmla="*/ 2199 w 495655"/>
                <a:gd name="connsiteY6" fmla="*/ 4074 h 218005"/>
                <a:gd name="connsiteX7" fmla="*/ 375103 w 495655"/>
                <a:gd name="connsiteY7" fmla="*/ 70749 h 218005"/>
                <a:gd name="connsiteX8" fmla="*/ 495594 w 495655"/>
                <a:gd name="connsiteY8" fmla="*/ 214481 h 218005"/>
                <a:gd name="connsiteX9" fmla="*/ 493803 w 495655"/>
                <a:gd name="connsiteY9" fmla="*/ 217339 h 218005"/>
                <a:gd name="connsiteX10" fmla="*/ 493784 w 495655"/>
                <a:gd name="connsiteY10" fmla="*/ 217339 h 2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5655" h="218005">
                  <a:moveTo>
                    <a:pt x="493308" y="218006"/>
                  </a:moveTo>
                  <a:cubicBezTo>
                    <a:pt x="492175" y="217996"/>
                    <a:pt x="491194" y="217206"/>
                    <a:pt x="490927" y="216101"/>
                  </a:cubicBezTo>
                  <a:cubicBezTo>
                    <a:pt x="480068" y="162475"/>
                    <a:pt x="439206" y="113897"/>
                    <a:pt x="372722" y="75512"/>
                  </a:cubicBezTo>
                  <a:cubicBezTo>
                    <a:pt x="275852" y="19600"/>
                    <a:pt x="137645" y="-5165"/>
                    <a:pt x="2675" y="8837"/>
                  </a:cubicBezTo>
                  <a:cubicBezTo>
                    <a:pt x="1355" y="8900"/>
                    <a:pt x="203" y="7953"/>
                    <a:pt x="8" y="6646"/>
                  </a:cubicBezTo>
                  <a:cubicBezTo>
                    <a:pt x="-101" y="5335"/>
                    <a:pt x="873" y="4185"/>
                    <a:pt x="2184" y="4075"/>
                  </a:cubicBezTo>
                  <a:cubicBezTo>
                    <a:pt x="2189" y="4075"/>
                    <a:pt x="2194" y="4074"/>
                    <a:pt x="2199" y="4074"/>
                  </a:cubicBezTo>
                  <a:cubicBezTo>
                    <a:pt x="138026" y="-10499"/>
                    <a:pt x="277472" y="14552"/>
                    <a:pt x="375103" y="70749"/>
                  </a:cubicBezTo>
                  <a:cubicBezTo>
                    <a:pt x="442826" y="109802"/>
                    <a:pt x="484450" y="159522"/>
                    <a:pt x="495594" y="214481"/>
                  </a:cubicBezTo>
                  <a:cubicBezTo>
                    <a:pt x="495889" y="215767"/>
                    <a:pt x="495089" y="217044"/>
                    <a:pt x="493803" y="217339"/>
                  </a:cubicBezTo>
                  <a:cubicBezTo>
                    <a:pt x="493794" y="217339"/>
                    <a:pt x="493794" y="217339"/>
                    <a:pt x="493784" y="217339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CE3A2454-3309-1424-A242-C5209394BD47}"/>
                </a:ext>
              </a:extLst>
            </p:cNvPr>
            <p:cNvSpPr/>
            <p:nvPr/>
          </p:nvSpPr>
          <p:spPr>
            <a:xfrm>
              <a:off x="5866447" y="3277743"/>
              <a:ext cx="222980" cy="174116"/>
            </a:xfrm>
            <a:custGeom>
              <a:avLst/>
              <a:gdLst>
                <a:gd name="connsiteX0" fmla="*/ 222980 w 222980"/>
                <a:gd name="connsiteY0" fmla="*/ 0 h 174116"/>
                <a:gd name="connsiteX1" fmla="*/ 218027 w 222980"/>
                <a:gd name="connsiteY1" fmla="*/ 12859 h 174116"/>
                <a:gd name="connsiteX2" fmla="*/ 171926 w 222980"/>
                <a:gd name="connsiteY2" fmla="*/ 132874 h 174116"/>
                <a:gd name="connsiteX3" fmla="*/ 113538 w 222980"/>
                <a:gd name="connsiteY3" fmla="*/ 174117 h 174116"/>
                <a:gd name="connsiteX4" fmla="*/ 0 w 222980"/>
                <a:gd name="connsiteY4" fmla="*/ 129540 h 174116"/>
                <a:gd name="connsiteX5" fmla="*/ 0 w 222980"/>
                <a:gd name="connsiteY5" fmla="*/ 129540 h 174116"/>
                <a:gd name="connsiteX6" fmla="*/ 7048 w 222980"/>
                <a:gd name="connsiteY6" fmla="*/ 129540 h 174116"/>
                <a:gd name="connsiteX7" fmla="*/ 15145 w 222980"/>
                <a:gd name="connsiteY7" fmla="*/ 119063 h 174116"/>
                <a:gd name="connsiteX8" fmla="*/ 15145 w 222980"/>
                <a:gd name="connsiteY8" fmla="*/ 119063 h 174116"/>
                <a:gd name="connsiteX9" fmla="*/ 17335 w 222980"/>
                <a:gd name="connsiteY9" fmla="*/ 104965 h 174116"/>
                <a:gd name="connsiteX10" fmla="*/ 11811 w 222980"/>
                <a:gd name="connsiteY10" fmla="*/ 93250 h 174116"/>
                <a:gd name="connsiteX11" fmla="*/ 111538 w 222980"/>
                <a:gd name="connsiteY11" fmla="*/ 118300 h 174116"/>
                <a:gd name="connsiteX12" fmla="*/ 153924 w 222980"/>
                <a:gd name="connsiteY12" fmla="*/ 45625 h 174116"/>
                <a:gd name="connsiteX13" fmla="*/ 222980 w 222980"/>
                <a:gd name="connsiteY13" fmla="*/ 0 h 17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980" h="174116">
                  <a:moveTo>
                    <a:pt x="222980" y="0"/>
                  </a:moveTo>
                  <a:lnTo>
                    <a:pt x="218027" y="12859"/>
                  </a:lnTo>
                  <a:cubicBezTo>
                    <a:pt x="206311" y="43148"/>
                    <a:pt x="177546" y="117634"/>
                    <a:pt x="171926" y="132874"/>
                  </a:cubicBezTo>
                  <a:cubicBezTo>
                    <a:pt x="164687" y="151924"/>
                    <a:pt x="155448" y="173926"/>
                    <a:pt x="113538" y="174117"/>
                  </a:cubicBezTo>
                  <a:cubicBezTo>
                    <a:pt x="73533" y="174117"/>
                    <a:pt x="0" y="129540"/>
                    <a:pt x="0" y="129540"/>
                  </a:cubicBezTo>
                  <a:lnTo>
                    <a:pt x="0" y="129540"/>
                  </a:lnTo>
                  <a:cubicBezTo>
                    <a:pt x="2204" y="130709"/>
                    <a:pt x="4844" y="130709"/>
                    <a:pt x="7048" y="129540"/>
                  </a:cubicBezTo>
                  <a:cubicBezTo>
                    <a:pt x="10913" y="127128"/>
                    <a:pt x="13785" y="123411"/>
                    <a:pt x="15145" y="119063"/>
                  </a:cubicBezTo>
                  <a:lnTo>
                    <a:pt x="15145" y="119063"/>
                  </a:lnTo>
                  <a:cubicBezTo>
                    <a:pt x="16926" y="114589"/>
                    <a:pt x="17676" y="109770"/>
                    <a:pt x="17335" y="104965"/>
                  </a:cubicBezTo>
                  <a:cubicBezTo>
                    <a:pt x="17369" y="100424"/>
                    <a:pt x="15336" y="96114"/>
                    <a:pt x="11811" y="93250"/>
                  </a:cubicBezTo>
                  <a:cubicBezTo>
                    <a:pt x="29051" y="101441"/>
                    <a:pt x="89344" y="128492"/>
                    <a:pt x="111538" y="118300"/>
                  </a:cubicBezTo>
                  <a:cubicBezTo>
                    <a:pt x="135350" y="107347"/>
                    <a:pt x="138113" y="81058"/>
                    <a:pt x="153924" y="45625"/>
                  </a:cubicBezTo>
                  <a:cubicBezTo>
                    <a:pt x="172402" y="3334"/>
                    <a:pt x="222980" y="0"/>
                    <a:pt x="222980" y="0"/>
                  </a:cubicBezTo>
                  <a:close/>
                </a:path>
              </a:pathLst>
            </a:custGeom>
            <a:gradFill>
              <a:gsLst>
                <a:gs pos="0">
                  <a:srgbClr val="324DE6"/>
                </a:gs>
                <a:gs pos="12000">
                  <a:srgbClr val="374EE5"/>
                </a:gs>
                <a:gs pos="27000">
                  <a:srgbClr val="4751E3"/>
                </a:gs>
                <a:gs pos="43000">
                  <a:srgbClr val="6057DF"/>
                </a:gs>
                <a:gs pos="60000">
                  <a:srgbClr val="835ED9"/>
                </a:gs>
                <a:gs pos="78000">
                  <a:srgbClr val="B068D1"/>
                </a:gs>
                <a:gs pos="97000">
                  <a:srgbClr val="E774C9"/>
                </a:gs>
                <a:gs pos="100000">
                  <a:srgbClr val="F076C7"/>
                </a:gs>
              </a:gsLst>
              <a:lin ang="7403191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8FF71BE-769A-9DD6-84DA-2D8EBEA68F5C}"/>
                </a:ext>
              </a:extLst>
            </p:cNvPr>
            <p:cNvSpPr/>
            <p:nvPr/>
          </p:nvSpPr>
          <p:spPr>
            <a:xfrm>
              <a:off x="5878258" y="3277743"/>
              <a:ext cx="211169" cy="150355"/>
            </a:xfrm>
            <a:custGeom>
              <a:avLst/>
              <a:gdLst>
                <a:gd name="connsiteX0" fmla="*/ 211169 w 211169"/>
                <a:gd name="connsiteY0" fmla="*/ 0 h 150355"/>
                <a:gd name="connsiteX1" fmla="*/ 206216 w 211169"/>
                <a:gd name="connsiteY1" fmla="*/ 12859 h 150355"/>
                <a:gd name="connsiteX2" fmla="*/ 155829 w 211169"/>
                <a:gd name="connsiteY2" fmla="*/ 119824 h 150355"/>
                <a:gd name="connsiteX3" fmla="*/ 110871 w 211169"/>
                <a:gd name="connsiteY3" fmla="*/ 148399 h 150355"/>
                <a:gd name="connsiteX4" fmla="*/ 3334 w 211169"/>
                <a:gd name="connsiteY4" fmla="*/ 118110 h 150355"/>
                <a:gd name="connsiteX5" fmla="*/ 3334 w 211169"/>
                <a:gd name="connsiteY5" fmla="*/ 118110 h 150355"/>
                <a:gd name="connsiteX6" fmla="*/ 5525 w 211169"/>
                <a:gd name="connsiteY6" fmla="*/ 104013 h 150355"/>
                <a:gd name="connsiteX7" fmla="*/ 0 w 211169"/>
                <a:gd name="connsiteY7" fmla="*/ 92297 h 150355"/>
                <a:gd name="connsiteX8" fmla="*/ 99727 w 211169"/>
                <a:gd name="connsiteY8" fmla="*/ 117348 h 150355"/>
                <a:gd name="connsiteX9" fmla="*/ 142113 w 211169"/>
                <a:gd name="connsiteY9" fmla="*/ 44672 h 150355"/>
                <a:gd name="connsiteX10" fmla="*/ 211169 w 211169"/>
                <a:gd name="connsiteY10" fmla="*/ 0 h 15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1169" h="150355">
                  <a:moveTo>
                    <a:pt x="211169" y="0"/>
                  </a:moveTo>
                  <a:lnTo>
                    <a:pt x="206216" y="12859"/>
                  </a:lnTo>
                  <a:lnTo>
                    <a:pt x="155829" y="119824"/>
                  </a:lnTo>
                  <a:cubicBezTo>
                    <a:pt x="155829" y="119824"/>
                    <a:pt x="150686" y="137065"/>
                    <a:pt x="110871" y="148399"/>
                  </a:cubicBezTo>
                  <a:cubicBezTo>
                    <a:pt x="71056" y="159734"/>
                    <a:pt x="3334" y="118110"/>
                    <a:pt x="3334" y="118110"/>
                  </a:cubicBezTo>
                  <a:lnTo>
                    <a:pt x="3334" y="118110"/>
                  </a:lnTo>
                  <a:cubicBezTo>
                    <a:pt x="5115" y="113636"/>
                    <a:pt x="5865" y="108816"/>
                    <a:pt x="5525" y="104013"/>
                  </a:cubicBezTo>
                  <a:cubicBezTo>
                    <a:pt x="5558" y="99471"/>
                    <a:pt x="3525" y="95160"/>
                    <a:pt x="0" y="92297"/>
                  </a:cubicBezTo>
                  <a:cubicBezTo>
                    <a:pt x="17240" y="100489"/>
                    <a:pt x="77533" y="127540"/>
                    <a:pt x="99727" y="117348"/>
                  </a:cubicBezTo>
                  <a:cubicBezTo>
                    <a:pt x="123539" y="106394"/>
                    <a:pt x="126302" y="80105"/>
                    <a:pt x="142113" y="44672"/>
                  </a:cubicBezTo>
                  <a:cubicBezTo>
                    <a:pt x="160592" y="3334"/>
                    <a:pt x="211169" y="0"/>
                    <a:pt x="211169" y="0"/>
                  </a:cubicBezTo>
                  <a:close/>
                </a:path>
              </a:pathLst>
            </a:custGeom>
            <a:solidFill>
              <a:srgbClr val="E6E7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6E096614-BB9F-AA20-C28A-FD06AD84ED4B}"/>
                </a:ext>
              </a:extLst>
            </p:cNvPr>
            <p:cNvSpPr/>
            <p:nvPr/>
          </p:nvSpPr>
          <p:spPr>
            <a:xfrm>
              <a:off x="6043158" y="3916775"/>
              <a:ext cx="72462" cy="116418"/>
            </a:xfrm>
            <a:custGeom>
              <a:avLst/>
              <a:gdLst>
                <a:gd name="connsiteX0" fmla="*/ 59509 w 72462"/>
                <a:gd name="connsiteY0" fmla="*/ 0 h 116418"/>
                <a:gd name="connsiteX1" fmla="*/ 72463 w 72462"/>
                <a:gd name="connsiteY1" fmla="*/ 25622 h 116418"/>
                <a:gd name="connsiteX2" fmla="*/ 72463 w 72462"/>
                <a:gd name="connsiteY2" fmla="*/ 87630 h 116418"/>
                <a:gd name="connsiteX3" fmla="*/ 64271 w 72462"/>
                <a:gd name="connsiteY3" fmla="*/ 87630 h 116418"/>
                <a:gd name="connsiteX4" fmla="*/ 61318 w 72462"/>
                <a:gd name="connsiteY4" fmla="*/ 53721 h 116418"/>
                <a:gd name="connsiteX5" fmla="*/ 56270 w 72462"/>
                <a:gd name="connsiteY5" fmla="*/ 87630 h 116418"/>
                <a:gd name="connsiteX6" fmla="*/ 34934 w 72462"/>
                <a:gd name="connsiteY6" fmla="*/ 110299 h 116418"/>
                <a:gd name="connsiteX7" fmla="*/ 2359 w 72462"/>
                <a:gd name="connsiteY7" fmla="*/ 114871 h 116418"/>
                <a:gd name="connsiteX8" fmla="*/ 16075 w 72462"/>
                <a:gd name="connsiteY8" fmla="*/ 76105 h 11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462" h="116418">
                  <a:moveTo>
                    <a:pt x="59509" y="0"/>
                  </a:moveTo>
                  <a:cubicBezTo>
                    <a:pt x="59509" y="0"/>
                    <a:pt x="72463" y="4191"/>
                    <a:pt x="72463" y="25622"/>
                  </a:cubicBezTo>
                  <a:lnTo>
                    <a:pt x="72463" y="87630"/>
                  </a:lnTo>
                  <a:lnTo>
                    <a:pt x="64271" y="87630"/>
                  </a:lnTo>
                  <a:cubicBezTo>
                    <a:pt x="64271" y="87630"/>
                    <a:pt x="64271" y="53721"/>
                    <a:pt x="61318" y="53721"/>
                  </a:cubicBezTo>
                  <a:cubicBezTo>
                    <a:pt x="58366" y="53721"/>
                    <a:pt x="56270" y="83915"/>
                    <a:pt x="56270" y="87630"/>
                  </a:cubicBezTo>
                  <a:cubicBezTo>
                    <a:pt x="51898" y="97365"/>
                    <a:pt x="44385" y="105346"/>
                    <a:pt x="34934" y="110299"/>
                  </a:cubicBezTo>
                  <a:cubicBezTo>
                    <a:pt x="23790" y="116110"/>
                    <a:pt x="5597" y="118110"/>
                    <a:pt x="2359" y="114871"/>
                  </a:cubicBezTo>
                  <a:cubicBezTo>
                    <a:pt x="-880" y="111633"/>
                    <a:pt x="-3928" y="90678"/>
                    <a:pt x="16075" y="76105"/>
                  </a:cubicBezTo>
                  <a:close/>
                </a:path>
              </a:pathLst>
            </a:custGeom>
            <a:gradFill>
              <a:gsLst>
                <a:gs pos="0">
                  <a:srgbClr val="567199"/>
                </a:gs>
                <a:gs pos="38000">
                  <a:srgbClr val="394E80"/>
                </a:gs>
                <a:gs pos="78000">
                  <a:srgbClr val="1F2F6B"/>
                </a:gs>
                <a:gs pos="100000">
                  <a:srgbClr val="162463"/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842AA8FB-4E97-C600-C309-EFF807809997}"/>
                </a:ext>
              </a:extLst>
            </p:cNvPr>
            <p:cNvSpPr/>
            <p:nvPr/>
          </p:nvSpPr>
          <p:spPr>
            <a:xfrm>
              <a:off x="6054453" y="3753707"/>
              <a:ext cx="71073" cy="254634"/>
            </a:xfrm>
            <a:custGeom>
              <a:avLst/>
              <a:gdLst>
                <a:gd name="connsiteX0" fmla="*/ 50214 w 71073"/>
                <a:gd name="connsiteY0" fmla="*/ 159067 h 254634"/>
                <a:gd name="connsiteX1" fmla="*/ 47928 w 71073"/>
                <a:gd name="connsiteY1" fmla="*/ 185452 h 254634"/>
                <a:gd name="connsiteX2" fmla="*/ 28116 w 71073"/>
                <a:gd name="connsiteY2" fmla="*/ 248221 h 254634"/>
                <a:gd name="connsiteX3" fmla="*/ 4590 w 71073"/>
                <a:gd name="connsiteY3" fmla="*/ 253079 h 254634"/>
                <a:gd name="connsiteX4" fmla="*/ 2113 w 71073"/>
                <a:gd name="connsiteY4" fmla="*/ 243554 h 254634"/>
                <a:gd name="connsiteX5" fmla="*/ 13353 w 71073"/>
                <a:gd name="connsiteY5" fmla="*/ 160973 h 254634"/>
                <a:gd name="connsiteX6" fmla="*/ 9638 w 71073"/>
                <a:gd name="connsiteY6" fmla="*/ 58007 h 254634"/>
                <a:gd name="connsiteX7" fmla="*/ 9638 w 71073"/>
                <a:gd name="connsiteY7" fmla="*/ 58007 h 254634"/>
                <a:gd name="connsiteX8" fmla="*/ 7161 w 71073"/>
                <a:gd name="connsiteY8" fmla="*/ 4667 h 254634"/>
                <a:gd name="connsiteX9" fmla="*/ 71074 w 71073"/>
                <a:gd name="connsiteY9" fmla="*/ 0 h 254634"/>
                <a:gd name="connsiteX10" fmla="*/ 50214 w 71073"/>
                <a:gd name="connsiteY10" fmla="*/ 159067 h 25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073" h="254634">
                  <a:moveTo>
                    <a:pt x="50214" y="159067"/>
                  </a:moveTo>
                  <a:cubicBezTo>
                    <a:pt x="50214" y="169736"/>
                    <a:pt x="54977" y="169831"/>
                    <a:pt x="47928" y="185452"/>
                  </a:cubicBezTo>
                  <a:cubicBezTo>
                    <a:pt x="38403" y="207740"/>
                    <a:pt x="40975" y="235363"/>
                    <a:pt x="28116" y="248221"/>
                  </a:cubicBezTo>
                  <a:cubicBezTo>
                    <a:pt x="21953" y="254403"/>
                    <a:pt x="12697" y="256318"/>
                    <a:pt x="4590" y="253079"/>
                  </a:cubicBezTo>
                  <a:cubicBezTo>
                    <a:pt x="113" y="251079"/>
                    <a:pt x="-1792" y="247174"/>
                    <a:pt x="2113" y="243554"/>
                  </a:cubicBezTo>
                  <a:cubicBezTo>
                    <a:pt x="11638" y="234029"/>
                    <a:pt x="13353" y="188976"/>
                    <a:pt x="13353" y="160973"/>
                  </a:cubicBezTo>
                  <a:cubicBezTo>
                    <a:pt x="13353" y="144971"/>
                    <a:pt x="11352" y="96679"/>
                    <a:pt x="9638" y="58007"/>
                  </a:cubicBezTo>
                  <a:lnTo>
                    <a:pt x="9638" y="58007"/>
                  </a:lnTo>
                  <a:cubicBezTo>
                    <a:pt x="8304" y="28575"/>
                    <a:pt x="7161" y="4667"/>
                    <a:pt x="7161" y="4667"/>
                  </a:cubicBezTo>
                  <a:lnTo>
                    <a:pt x="71074" y="0"/>
                  </a:lnTo>
                  <a:cubicBezTo>
                    <a:pt x="71074" y="106966"/>
                    <a:pt x="50214" y="148209"/>
                    <a:pt x="50214" y="159067"/>
                  </a:cubicBezTo>
                  <a:close/>
                </a:path>
              </a:pathLst>
            </a:custGeom>
            <a:solidFill>
              <a:srgbClr val="E8B1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6DA6C44-4B12-A47F-4750-0CCEF86AD61F}"/>
                </a:ext>
              </a:extLst>
            </p:cNvPr>
            <p:cNvSpPr/>
            <p:nvPr/>
          </p:nvSpPr>
          <p:spPr>
            <a:xfrm>
              <a:off x="6138503" y="3953636"/>
              <a:ext cx="49053" cy="124206"/>
            </a:xfrm>
            <a:custGeom>
              <a:avLst/>
              <a:gdLst>
                <a:gd name="connsiteX0" fmla="*/ 37887 w 49053"/>
                <a:gd name="connsiteY0" fmla="*/ 1 h 124206"/>
                <a:gd name="connsiteX1" fmla="*/ 45698 w 49053"/>
                <a:gd name="connsiteY1" fmla="*/ 23051 h 124206"/>
                <a:gd name="connsiteX2" fmla="*/ 48174 w 49053"/>
                <a:gd name="connsiteY2" fmla="*/ 88298 h 124206"/>
                <a:gd name="connsiteX3" fmla="*/ 12265 w 49053"/>
                <a:gd name="connsiteY3" fmla="*/ 124207 h 124206"/>
                <a:gd name="connsiteX4" fmla="*/ 1978 w 49053"/>
                <a:gd name="connsiteY4" fmla="*/ 60770 h 124206"/>
                <a:gd name="connsiteX5" fmla="*/ 6359 w 49053"/>
                <a:gd name="connsiteY5" fmla="*/ 6097 h 12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53" h="124206">
                  <a:moveTo>
                    <a:pt x="37887" y="1"/>
                  </a:moveTo>
                  <a:cubicBezTo>
                    <a:pt x="37887" y="1"/>
                    <a:pt x="45698" y="-476"/>
                    <a:pt x="45698" y="23051"/>
                  </a:cubicBezTo>
                  <a:cubicBezTo>
                    <a:pt x="45698" y="46578"/>
                    <a:pt x="51127" y="75534"/>
                    <a:pt x="48174" y="88298"/>
                  </a:cubicBezTo>
                  <a:cubicBezTo>
                    <a:pt x="45221" y="101061"/>
                    <a:pt x="31220" y="124207"/>
                    <a:pt x="12265" y="124207"/>
                  </a:cubicBezTo>
                  <a:cubicBezTo>
                    <a:pt x="-6690" y="124207"/>
                    <a:pt x="1978" y="74010"/>
                    <a:pt x="1978" y="60770"/>
                  </a:cubicBezTo>
                  <a:cubicBezTo>
                    <a:pt x="1978" y="47531"/>
                    <a:pt x="6359" y="6097"/>
                    <a:pt x="6359" y="6097"/>
                  </a:cubicBezTo>
                  <a:close/>
                </a:path>
              </a:pathLst>
            </a:custGeom>
            <a:gradFill>
              <a:gsLst>
                <a:gs pos="0">
                  <a:srgbClr val="567199"/>
                </a:gs>
                <a:gs pos="38000">
                  <a:srgbClr val="394E80"/>
                </a:gs>
                <a:gs pos="78000">
                  <a:srgbClr val="1F2F6B"/>
                </a:gs>
                <a:gs pos="100000">
                  <a:srgbClr val="162463"/>
                </a:gs>
              </a:gsLst>
              <a:lin ang="189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1955AEA0-53CD-10C0-3F67-7BAA6B4705BF}"/>
                </a:ext>
              </a:extLst>
            </p:cNvPr>
            <p:cNvSpPr/>
            <p:nvPr/>
          </p:nvSpPr>
          <p:spPr>
            <a:xfrm>
              <a:off x="6122765" y="3752564"/>
              <a:ext cx="67004" cy="291953"/>
            </a:xfrm>
            <a:custGeom>
              <a:avLst/>
              <a:gdLst>
                <a:gd name="connsiteX0" fmla="*/ 56198 w 67004"/>
                <a:gd name="connsiteY0" fmla="*/ 153829 h 291953"/>
                <a:gd name="connsiteX1" fmla="*/ 54578 w 67004"/>
                <a:gd name="connsiteY1" fmla="*/ 204597 h 291953"/>
                <a:gd name="connsiteX2" fmla="*/ 54578 w 67004"/>
                <a:gd name="connsiteY2" fmla="*/ 261747 h 291953"/>
                <a:gd name="connsiteX3" fmla="*/ 36671 w 67004"/>
                <a:gd name="connsiteY3" fmla="*/ 291846 h 291953"/>
                <a:gd name="connsiteX4" fmla="*/ 32004 w 67004"/>
                <a:gd name="connsiteY4" fmla="*/ 291846 h 291953"/>
                <a:gd name="connsiteX5" fmla="*/ 21241 w 67004"/>
                <a:gd name="connsiteY5" fmla="*/ 258223 h 291953"/>
                <a:gd name="connsiteX6" fmla="*/ 22098 w 67004"/>
                <a:gd name="connsiteY6" fmla="*/ 207074 h 291953"/>
                <a:gd name="connsiteX7" fmla="*/ 10382 w 67004"/>
                <a:gd name="connsiteY7" fmla="*/ 94393 h 291953"/>
                <a:gd name="connsiteX8" fmla="*/ 10382 w 67004"/>
                <a:gd name="connsiteY8" fmla="*/ 94393 h 291953"/>
                <a:gd name="connsiteX9" fmla="*/ 0 w 67004"/>
                <a:gd name="connsiteY9" fmla="*/ 0 h 291953"/>
                <a:gd name="connsiteX10" fmla="*/ 61531 w 67004"/>
                <a:gd name="connsiteY10" fmla="*/ 857 h 291953"/>
                <a:gd name="connsiteX11" fmla="*/ 56198 w 67004"/>
                <a:gd name="connsiteY11" fmla="*/ 153829 h 29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004" h="291953">
                  <a:moveTo>
                    <a:pt x="56198" y="153829"/>
                  </a:moveTo>
                  <a:cubicBezTo>
                    <a:pt x="56198" y="166116"/>
                    <a:pt x="51816" y="194596"/>
                    <a:pt x="54578" y="204597"/>
                  </a:cubicBezTo>
                  <a:cubicBezTo>
                    <a:pt x="57341" y="214598"/>
                    <a:pt x="54578" y="245745"/>
                    <a:pt x="54578" y="261747"/>
                  </a:cubicBezTo>
                  <a:cubicBezTo>
                    <a:pt x="54578" y="276034"/>
                    <a:pt x="48292" y="290322"/>
                    <a:pt x="36671" y="291846"/>
                  </a:cubicBezTo>
                  <a:cubicBezTo>
                    <a:pt x="35119" y="291989"/>
                    <a:pt x="33557" y="291989"/>
                    <a:pt x="32004" y="291846"/>
                  </a:cubicBezTo>
                  <a:cubicBezTo>
                    <a:pt x="22479" y="290798"/>
                    <a:pt x="21527" y="276225"/>
                    <a:pt x="21241" y="258223"/>
                  </a:cubicBezTo>
                  <a:cubicBezTo>
                    <a:pt x="21241" y="236792"/>
                    <a:pt x="22098" y="212122"/>
                    <a:pt x="22098" y="207074"/>
                  </a:cubicBezTo>
                  <a:cubicBezTo>
                    <a:pt x="22098" y="202025"/>
                    <a:pt x="16193" y="146685"/>
                    <a:pt x="10382" y="94393"/>
                  </a:cubicBezTo>
                  <a:lnTo>
                    <a:pt x="10382" y="94393"/>
                  </a:lnTo>
                  <a:cubicBezTo>
                    <a:pt x="5144" y="45815"/>
                    <a:pt x="0" y="0"/>
                    <a:pt x="0" y="0"/>
                  </a:cubicBezTo>
                  <a:lnTo>
                    <a:pt x="61531" y="857"/>
                  </a:lnTo>
                  <a:cubicBezTo>
                    <a:pt x="76391" y="61341"/>
                    <a:pt x="56293" y="135731"/>
                    <a:pt x="56198" y="153829"/>
                  </a:cubicBezTo>
                  <a:close/>
                </a:path>
              </a:pathLst>
            </a:custGeom>
            <a:solidFill>
              <a:srgbClr val="E8B1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66CB6E1E-35AF-320D-D7C0-7EB28D5E9C60}"/>
                </a:ext>
              </a:extLst>
            </p:cNvPr>
            <p:cNvSpPr/>
            <p:nvPr/>
          </p:nvSpPr>
          <p:spPr>
            <a:xfrm>
              <a:off x="6031123" y="3522059"/>
              <a:ext cx="188400" cy="283273"/>
            </a:xfrm>
            <a:custGeom>
              <a:avLst/>
              <a:gdLst>
                <a:gd name="connsiteX0" fmla="*/ 162222 w 188400"/>
                <a:gd name="connsiteY0" fmla="*/ 252984 h 283273"/>
                <a:gd name="connsiteX1" fmla="*/ 96690 w 188400"/>
                <a:gd name="connsiteY1" fmla="*/ 283273 h 283273"/>
                <a:gd name="connsiteX2" fmla="*/ 26776 w 188400"/>
                <a:gd name="connsiteY2" fmla="*/ 252984 h 283273"/>
                <a:gd name="connsiteX3" fmla="*/ 23443 w 188400"/>
                <a:gd name="connsiteY3" fmla="*/ 243459 h 283273"/>
                <a:gd name="connsiteX4" fmla="*/ 23443 w 188400"/>
                <a:gd name="connsiteY4" fmla="*/ 243459 h 283273"/>
                <a:gd name="connsiteX5" fmla="*/ 964 w 188400"/>
                <a:gd name="connsiteY5" fmla="*/ 122968 h 283273"/>
                <a:gd name="connsiteX6" fmla="*/ 25252 w 188400"/>
                <a:gd name="connsiteY6" fmla="*/ 2191 h 283273"/>
                <a:gd name="connsiteX7" fmla="*/ 73830 w 188400"/>
                <a:gd name="connsiteY7" fmla="*/ 0 h 283273"/>
                <a:gd name="connsiteX8" fmla="*/ 164889 w 188400"/>
                <a:gd name="connsiteY8" fmla="*/ 572 h 283273"/>
                <a:gd name="connsiteX9" fmla="*/ 188320 w 188400"/>
                <a:gd name="connsiteY9" fmla="*/ 85249 h 283273"/>
                <a:gd name="connsiteX10" fmla="*/ 162222 w 188400"/>
                <a:gd name="connsiteY10" fmla="*/ 252984 h 28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400" h="283273">
                  <a:moveTo>
                    <a:pt x="162222" y="252984"/>
                  </a:moveTo>
                  <a:cubicBezTo>
                    <a:pt x="162222" y="252984"/>
                    <a:pt x="160222" y="283273"/>
                    <a:pt x="96690" y="283273"/>
                  </a:cubicBezTo>
                  <a:cubicBezTo>
                    <a:pt x="33158" y="283273"/>
                    <a:pt x="26776" y="252984"/>
                    <a:pt x="26776" y="252984"/>
                  </a:cubicBezTo>
                  <a:cubicBezTo>
                    <a:pt x="26776" y="252984"/>
                    <a:pt x="25443" y="249841"/>
                    <a:pt x="23443" y="243459"/>
                  </a:cubicBezTo>
                  <a:lnTo>
                    <a:pt x="23443" y="243459"/>
                  </a:lnTo>
                  <a:cubicBezTo>
                    <a:pt x="11261" y="204311"/>
                    <a:pt x="3716" y="163868"/>
                    <a:pt x="964" y="122968"/>
                  </a:cubicBezTo>
                  <a:cubicBezTo>
                    <a:pt x="-5799" y="40291"/>
                    <a:pt x="25252" y="2191"/>
                    <a:pt x="25252" y="2191"/>
                  </a:cubicBezTo>
                  <a:lnTo>
                    <a:pt x="73830" y="0"/>
                  </a:lnTo>
                  <a:lnTo>
                    <a:pt x="164889" y="572"/>
                  </a:lnTo>
                  <a:cubicBezTo>
                    <a:pt x="181138" y="25756"/>
                    <a:pt x="189311" y="55293"/>
                    <a:pt x="188320" y="85249"/>
                  </a:cubicBezTo>
                  <a:cubicBezTo>
                    <a:pt x="186501" y="142018"/>
                    <a:pt x="177738" y="198349"/>
                    <a:pt x="162222" y="252984"/>
                  </a:cubicBezTo>
                  <a:close/>
                </a:path>
              </a:pathLst>
            </a:custGeom>
            <a:gradFill>
              <a:gsLst>
                <a:gs pos="0">
                  <a:srgbClr val="324DE6"/>
                </a:gs>
                <a:gs pos="12000">
                  <a:srgbClr val="374EE5"/>
                </a:gs>
                <a:gs pos="27000">
                  <a:srgbClr val="4751E3"/>
                </a:gs>
                <a:gs pos="43000">
                  <a:srgbClr val="6057DF"/>
                </a:gs>
                <a:gs pos="60000">
                  <a:srgbClr val="835ED9"/>
                </a:gs>
                <a:gs pos="78000">
                  <a:srgbClr val="B068D1"/>
                </a:gs>
                <a:gs pos="97000">
                  <a:srgbClr val="E774C9"/>
                </a:gs>
                <a:gs pos="100000">
                  <a:srgbClr val="F076C7"/>
                </a:gs>
              </a:gsLst>
              <a:lin ang="5367812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BDD69795-A0FC-9604-F43D-3A7ADC7B32A9}"/>
                </a:ext>
              </a:extLst>
            </p:cNvPr>
            <p:cNvSpPr/>
            <p:nvPr/>
          </p:nvSpPr>
          <p:spPr>
            <a:xfrm>
              <a:off x="6026594" y="3273581"/>
              <a:ext cx="186182" cy="282314"/>
            </a:xfrm>
            <a:custGeom>
              <a:avLst/>
              <a:gdLst>
                <a:gd name="connsiteX0" fmla="*/ 186183 w 186182"/>
                <a:gd name="connsiteY0" fmla="*/ 69693 h 282314"/>
                <a:gd name="connsiteX1" fmla="*/ 178467 w 186182"/>
                <a:gd name="connsiteY1" fmla="*/ 165610 h 282314"/>
                <a:gd name="connsiteX2" fmla="*/ 168942 w 186182"/>
                <a:gd name="connsiteY2" fmla="*/ 248858 h 282314"/>
                <a:gd name="connsiteX3" fmla="*/ 148273 w 186182"/>
                <a:gd name="connsiteY3" fmla="*/ 272385 h 282314"/>
                <a:gd name="connsiteX4" fmla="*/ 48641 w 186182"/>
                <a:gd name="connsiteY4" fmla="*/ 272385 h 282314"/>
                <a:gd name="connsiteX5" fmla="*/ 27877 w 186182"/>
                <a:gd name="connsiteY5" fmla="*/ 248954 h 282314"/>
                <a:gd name="connsiteX6" fmla="*/ 7208 w 186182"/>
                <a:gd name="connsiteY6" fmla="*/ 172087 h 282314"/>
                <a:gd name="connsiteX7" fmla="*/ 64 w 186182"/>
                <a:gd name="connsiteY7" fmla="*/ 105412 h 282314"/>
                <a:gd name="connsiteX8" fmla="*/ 64 w 186182"/>
                <a:gd name="connsiteY8" fmla="*/ 102078 h 282314"/>
                <a:gd name="connsiteX9" fmla="*/ 48927 w 186182"/>
                <a:gd name="connsiteY9" fmla="*/ 10638 h 282314"/>
                <a:gd name="connsiteX10" fmla="*/ 138367 w 186182"/>
                <a:gd name="connsiteY10" fmla="*/ 2447 h 282314"/>
                <a:gd name="connsiteX11" fmla="*/ 162751 w 186182"/>
                <a:gd name="connsiteY11" fmla="*/ 24259 h 282314"/>
                <a:gd name="connsiteX12" fmla="*/ 186183 w 186182"/>
                <a:gd name="connsiteY12" fmla="*/ 69693 h 282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82" h="282314">
                  <a:moveTo>
                    <a:pt x="186183" y="69693"/>
                  </a:moveTo>
                  <a:cubicBezTo>
                    <a:pt x="186183" y="86076"/>
                    <a:pt x="182373" y="126843"/>
                    <a:pt x="178467" y="165610"/>
                  </a:cubicBezTo>
                  <a:cubicBezTo>
                    <a:pt x="174086" y="208472"/>
                    <a:pt x="169514" y="248477"/>
                    <a:pt x="168942" y="248858"/>
                  </a:cubicBezTo>
                  <a:cubicBezTo>
                    <a:pt x="166913" y="259907"/>
                    <a:pt x="158970" y="268956"/>
                    <a:pt x="148273" y="272385"/>
                  </a:cubicBezTo>
                  <a:cubicBezTo>
                    <a:pt x="116383" y="285625"/>
                    <a:pt x="80531" y="285625"/>
                    <a:pt x="48641" y="272385"/>
                  </a:cubicBezTo>
                  <a:cubicBezTo>
                    <a:pt x="38466" y="268213"/>
                    <a:pt x="30798" y="259555"/>
                    <a:pt x="27877" y="248954"/>
                  </a:cubicBezTo>
                  <a:cubicBezTo>
                    <a:pt x="19342" y="223798"/>
                    <a:pt x="12437" y="198128"/>
                    <a:pt x="7208" y="172087"/>
                  </a:cubicBezTo>
                  <a:cubicBezTo>
                    <a:pt x="1968" y="150261"/>
                    <a:pt x="-433" y="127852"/>
                    <a:pt x="64" y="105412"/>
                  </a:cubicBezTo>
                  <a:cubicBezTo>
                    <a:pt x="5" y="104301"/>
                    <a:pt x="5" y="103189"/>
                    <a:pt x="64" y="102078"/>
                  </a:cubicBezTo>
                  <a:cubicBezTo>
                    <a:pt x="4445" y="77027"/>
                    <a:pt x="35592" y="23306"/>
                    <a:pt x="48927" y="10638"/>
                  </a:cubicBezTo>
                  <a:cubicBezTo>
                    <a:pt x="67215" y="-6793"/>
                    <a:pt x="138367" y="2447"/>
                    <a:pt x="138367" y="2447"/>
                  </a:cubicBezTo>
                  <a:cubicBezTo>
                    <a:pt x="147187" y="8899"/>
                    <a:pt x="155360" y="16205"/>
                    <a:pt x="162751" y="24259"/>
                  </a:cubicBezTo>
                  <a:cubicBezTo>
                    <a:pt x="175133" y="36832"/>
                    <a:pt x="186183" y="53215"/>
                    <a:pt x="186183" y="69693"/>
                  </a:cubicBezTo>
                  <a:close/>
                </a:path>
              </a:pathLst>
            </a:custGeom>
            <a:gradFill>
              <a:gsLst>
                <a:gs pos="0">
                  <a:srgbClr val="324DE6"/>
                </a:gs>
                <a:gs pos="12000">
                  <a:srgbClr val="374EE5"/>
                </a:gs>
                <a:gs pos="27000">
                  <a:srgbClr val="4751E3"/>
                </a:gs>
                <a:gs pos="43000">
                  <a:srgbClr val="6057DF"/>
                </a:gs>
                <a:gs pos="60000">
                  <a:srgbClr val="835ED9"/>
                </a:gs>
                <a:gs pos="78000">
                  <a:srgbClr val="B068D1"/>
                </a:gs>
                <a:gs pos="97000">
                  <a:srgbClr val="E774C9"/>
                </a:gs>
                <a:gs pos="100000">
                  <a:srgbClr val="F076C7"/>
                </a:gs>
              </a:gsLst>
              <a:lin ang="5368176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2286FE22-4C79-12DA-11CB-A880CED91893}"/>
                </a:ext>
              </a:extLst>
            </p:cNvPr>
            <p:cNvSpPr/>
            <p:nvPr/>
          </p:nvSpPr>
          <p:spPr>
            <a:xfrm>
              <a:off x="6027089" y="3273772"/>
              <a:ext cx="163208" cy="160148"/>
            </a:xfrm>
            <a:custGeom>
              <a:avLst/>
              <a:gdLst>
                <a:gd name="connsiteX0" fmla="*/ 163208 w 163208"/>
                <a:gd name="connsiteY0" fmla="*/ 24259 h 160148"/>
                <a:gd name="connsiteX1" fmla="*/ 122917 w 163208"/>
                <a:gd name="connsiteY1" fmla="*/ 158180 h 160148"/>
                <a:gd name="connsiteX2" fmla="*/ 52813 w 163208"/>
                <a:gd name="connsiteY2" fmla="*/ 109698 h 160148"/>
                <a:gd name="connsiteX3" fmla="*/ 45 w 163208"/>
                <a:gd name="connsiteY3" fmla="*/ 105412 h 160148"/>
                <a:gd name="connsiteX4" fmla="*/ 45 w 163208"/>
                <a:gd name="connsiteY4" fmla="*/ 102078 h 160148"/>
                <a:gd name="connsiteX5" fmla="*/ 48908 w 163208"/>
                <a:gd name="connsiteY5" fmla="*/ 10638 h 160148"/>
                <a:gd name="connsiteX6" fmla="*/ 138348 w 163208"/>
                <a:gd name="connsiteY6" fmla="*/ 2447 h 160148"/>
                <a:gd name="connsiteX7" fmla="*/ 163208 w 163208"/>
                <a:gd name="connsiteY7" fmla="*/ 24259 h 16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208" h="160148">
                  <a:moveTo>
                    <a:pt x="163208" y="24259"/>
                  </a:moveTo>
                  <a:cubicBezTo>
                    <a:pt x="150921" y="75122"/>
                    <a:pt x="125680" y="175421"/>
                    <a:pt x="122917" y="158180"/>
                  </a:cubicBezTo>
                  <a:cubicBezTo>
                    <a:pt x="119203" y="135225"/>
                    <a:pt x="83198" y="123986"/>
                    <a:pt x="52813" y="109698"/>
                  </a:cubicBezTo>
                  <a:cubicBezTo>
                    <a:pt x="36510" y="101253"/>
                    <a:pt x="17498" y="99709"/>
                    <a:pt x="45" y="105412"/>
                  </a:cubicBezTo>
                  <a:cubicBezTo>
                    <a:pt x="-15" y="104301"/>
                    <a:pt x="-15" y="103189"/>
                    <a:pt x="45" y="102078"/>
                  </a:cubicBezTo>
                  <a:cubicBezTo>
                    <a:pt x="4427" y="77027"/>
                    <a:pt x="35573" y="23306"/>
                    <a:pt x="48908" y="10638"/>
                  </a:cubicBezTo>
                  <a:cubicBezTo>
                    <a:pt x="67196" y="-6793"/>
                    <a:pt x="138348" y="2447"/>
                    <a:pt x="138348" y="2447"/>
                  </a:cubicBezTo>
                  <a:cubicBezTo>
                    <a:pt x="147340" y="8874"/>
                    <a:pt x="155664" y="16181"/>
                    <a:pt x="163208" y="24259"/>
                  </a:cubicBezTo>
                  <a:close/>
                </a:path>
              </a:pathLst>
            </a:custGeom>
            <a:solidFill>
              <a:srgbClr val="E6E7E8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91AA7E9C-ECD0-E8B3-D443-0D9475E1D4F1}"/>
                </a:ext>
              </a:extLst>
            </p:cNvPr>
            <p:cNvSpPr/>
            <p:nvPr/>
          </p:nvSpPr>
          <p:spPr>
            <a:xfrm>
              <a:off x="6086257" y="3276028"/>
              <a:ext cx="81898" cy="68027"/>
            </a:xfrm>
            <a:custGeom>
              <a:avLst/>
              <a:gdLst>
                <a:gd name="connsiteX0" fmla="*/ 13933 w 81898"/>
                <a:gd name="connsiteY0" fmla="*/ 0 h 68027"/>
                <a:gd name="connsiteX1" fmla="*/ 2789 w 81898"/>
                <a:gd name="connsiteY1" fmla="*/ 53435 h 68027"/>
                <a:gd name="connsiteX2" fmla="*/ 77179 w 81898"/>
                <a:gd name="connsiteY2" fmla="*/ 27908 h 68027"/>
                <a:gd name="connsiteX3" fmla="*/ 81084 w 81898"/>
                <a:gd name="connsiteY3" fmla="*/ 1715 h 6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98" h="68027">
                  <a:moveTo>
                    <a:pt x="13933" y="0"/>
                  </a:moveTo>
                  <a:cubicBezTo>
                    <a:pt x="865" y="14505"/>
                    <a:pt x="-3392" y="34917"/>
                    <a:pt x="2789" y="53435"/>
                  </a:cubicBezTo>
                  <a:cubicBezTo>
                    <a:pt x="17457" y="92773"/>
                    <a:pt x="69464" y="41624"/>
                    <a:pt x="77179" y="27908"/>
                  </a:cubicBezTo>
                  <a:cubicBezTo>
                    <a:pt x="81570" y="19925"/>
                    <a:pt x="82961" y="10632"/>
                    <a:pt x="81084" y="1715"/>
                  </a:cubicBezTo>
                  <a:close/>
                </a:path>
              </a:pathLst>
            </a:custGeom>
            <a:solidFill>
              <a:srgbClr val="E8B1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84EA5014-5DDF-B65B-AC96-F82EB2E54A56}"/>
                </a:ext>
              </a:extLst>
            </p:cNvPr>
            <p:cNvSpPr/>
            <p:nvPr/>
          </p:nvSpPr>
          <p:spPr>
            <a:xfrm>
              <a:off x="6114478" y="3008764"/>
              <a:ext cx="110681" cy="110681"/>
            </a:xfrm>
            <a:custGeom>
              <a:avLst/>
              <a:gdLst>
                <a:gd name="connsiteX0" fmla="*/ 110681 w 110681"/>
                <a:gd name="connsiteY0" fmla="*/ 55142 h 110681"/>
                <a:gd name="connsiteX1" fmla="*/ 55541 w 110681"/>
                <a:gd name="connsiteY1" fmla="*/ 110681 h 110681"/>
                <a:gd name="connsiteX2" fmla="*/ 0 w 110681"/>
                <a:gd name="connsiteY2" fmla="*/ 55539 h 110681"/>
                <a:gd name="connsiteX3" fmla="*/ 55141 w 110681"/>
                <a:gd name="connsiteY3" fmla="*/ 0 h 110681"/>
                <a:gd name="connsiteX4" fmla="*/ 71057 w 110681"/>
                <a:gd name="connsiteY4" fmla="*/ 2279 h 110681"/>
                <a:gd name="connsiteX5" fmla="*/ 110681 w 110681"/>
                <a:gd name="connsiteY5" fmla="*/ 55142 h 11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681" h="110681">
                  <a:moveTo>
                    <a:pt x="110681" y="55142"/>
                  </a:moveTo>
                  <a:cubicBezTo>
                    <a:pt x="110786" y="85706"/>
                    <a:pt x="86106" y="110571"/>
                    <a:pt x="55541" y="110681"/>
                  </a:cubicBezTo>
                  <a:cubicBezTo>
                    <a:pt x="24975" y="110789"/>
                    <a:pt x="115" y="86102"/>
                    <a:pt x="0" y="55539"/>
                  </a:cubicBezTo>
                  <a:cubicBezTo>
                    <a:pt x="-104" y="24975"/>
                    <a:pt x="24575" y="110"/>
                    <a:pt x="55141" y="0"/>
                  </a:cubicBezTo>
                  <a:cubicBezTo>
                    <a:pt x="60532" y="-19"/>
                    <a:pt x="65894" y="749"/>
                    <a:pt x="71057" y="2279"/>
                  </a:cubicBezTo>
                  <a:cubicBezTo>
                    <a:pt x="94545" y="9137"/>
                    <a:pt x="110690" y="30674"/>
                    <a:pt x="110681" y="55142"/>
                  </a:cubicBezTo>
                  <a:close/>
                </a:path>
              </a:pathLst>
            </a:custGeom>
            <a:solidFill>
              <a:srgbClr val="9C2C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5CB9D887-C2F2-5FA7-907D-B69740C5059D}"/>
                </a:ext>
              </a:extLst>
            </p:cNvPr>
            <p:cNvSpPr/>
            <p:nvPr/>
          </p:nvSpPr>
          <p:spPr>
            <a:xfrm>
              <a:off x="6115738" y="3011233"/>
              <a:ext cx="109420" cy="107727"/>
            </a:xfrm>
            <a:custGeom>
              <a:avLst/>
              <a:gdLst>
                <a:gd name="connsiteX0" fmla="*/ 109420 w 109420"/>
                <a:gd name="connsiteY0" fmla="*/ 52673 h 107727"/>
                <a:gd name="connsiteX1" fmla="*/ 54366 w 109420"/>
                <a:gd name="connsiteY1" fmla="*/ 107728 h 107727"/>
                <a:gd name="connsiteX2" fmla="*/ 54270 w 109420"/>
                <a:gd name="connsiteY2" fmla="*/ 107728 h 107727"/>
                <a:gd name="connsiteX3" fmla="*/ 73 w 109420"/>
                <a:gd name="connsiteY3" fmla="*/ 46958 h 107727"/>
                <a:gd name="connsiteX4" fmla="*/ 51604 w 109420"/>
                <a:gd name="connsiteY4" fmla="*/ 36767 h 107727"/>
                <a:gd name="connsiteX5" fmla="*/ 69796 w 109420"/>
                <a:gd name="connsiteY5" fmla="*/ 0 h 107727"/>
                <a:gd name="connsiteX6" fmla="*/ 109420 w 109420"/>
                <a:gd name="connsiteY6" fmla="*/ 52673 h 10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20" h="107727">
                  <a:moveTo>
                    <a:pt x="109420" y="52673"/>
                  </a:moveTo>
                  <a:cubicBezTo>
                    <a:pt x="109420" y="83079"/>
                    <a:pt x="84770" y="107728"/>
                    <a:pt x="54366" y="107728"/>
                  </a:cubicBezTo>
                  <a:cubicBezTo>
                    <a:pt x="54337" y="107728"/>
                    <a:pt x="54299" y="107728"/>
                    <a:pt x="54270" y="107728"/>
                  </a:cubicBezTo>
                  <a:cubicBezTo>
                    <a:pt x="23886" y="107728"/>
                    <a:pt x="-1546" y="52006"/>
                    <a:pt x="73" y="46958"/>
                  </a:cubicBezTo>
                  <a:cubicBezTo>
                    <a:pt x="17895" y="49102"/>
                    <a:pt x="35935" y="45534"/>
                    <a:pt x="51604" y="36767"/>
                  </a:cubicBezTo>
                  <a:cubicBezTo>
                    <a:pt x="64148" y="28955"/>
                    <a:pt x="71196" y="14714"/>
                    <a:pt x="69796" y="0"/>
                  </a:cubicBezTo>
                  <a:cubicBezTo>
                    <a:pt x="93237" y="6810"/>
                    <a:pt x="109373" y="28264"/>
                    <a:pt x="109420" y="52673"/>
                  </a:cubicBezTo>
                  <a:close/>
                </a:path>
              </a:pathLst>
            </a:custGeom>
            <a:solidFill>
              <a:srgbClr val="B83B8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277593A9-9D7D-E244-6378-77B00251C71C}"/>
                </a:ext>
              </a:extLst>
            </p:cNvPr>
            <p:cNvSpPr/>
            <p:nvPr/>
          </p:nvSpPr>
          <p:spPr>
            <a:xfrm>
              <a:off x="6100191" y="3209925"/>
              <a:ext cx="66675" cy="88176"/>
            </a:xfrm>
            <a:custGeom>
              <a:avLst/>
              <a:gdLst>
                <a:gd name="connsiteX0" fmla="*/ 0 w 66675"/>
                <a:gd name="connsiteY0" fmla="*/ 67818 h 88176"/>
                <a:gd name="connsiteX1" fmla="*/ 0 w 66675"/>
                <a:gd name="connsiteY1" fmla="*/ 0 h 88176"/>
                <a:gd name="connsiteX2" fmla="*/ 66675 w 66675"/>
                <a:gd name="connsiteY2" fmla="*/ 0 h 88176"/>
                <a:gd name="connsiteX3" fmla="*/ 66675 w 66675"/>
                <a:gd name="connsiteY3" fmla="*/ 68008 h 88176"/>
                <a:gd name="connsiteX4" fmla="*/ 57150 w 66675"/>
                <a:gd name="connsiteY4" fmla="*/ 82296 h 88176"/>
                <a:gd name="connsiteX5" fmla="*/ 9525 w 66675"/>
                <a:gd name="connsiteY5" fmla="*/ 82296 h 88176"/>
                <a:gd name="connsiteX6" fmla="*/ 0 w 66675"/>
                <a:gd name="connsiteY6" fmla="*/ 67818 h 8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88176">
                  <a:moveTo>
                    <a:pt x="0" y="67818"/>
                  </a:moveTo>
                  <a:lnTo>
                    <a:pt x="0" y="0"/>
                  </a:lnTo>
                  <a:lnTo>
                    <a:pt x="66675" y="0"/>
                  </a:lnTo>
                  <a:lnTo>
                    <a:pt x="66675" y="68008"/>
                  </a:lnTo>
                  <a:cubicBezTo>
                    <a:pt x="66246" y="74120"/>
                    <a:pt x="62627" y="79551"/>
                    <a:pt x="57150" y="82296"/>
                  </a:cubicBezTo>
                  <a:cubicBezTo>
                    <a:pt x="42243" y="90137"/>
                    <a:pt x="24432" y="90137"/>
                    <a:pt x="9525" y="82296"/>
                  </a:cubicBezTo>
                  <a:cubicBezTo>
                    <a:pt x="3962" y="79548"/>
                    <a:pt x="324" y="74011"/>
                    <a:pt x="0" y="67818"/>
                  </a:cubicBezTo>
                  <a:close/>
                </a:path>
              </a:pathLst>
            </a:custGeom>
            <a:solidFill>
              <a:srgbClr val="E8B1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D746A621-E90E-756E-05DA-ACEE14345E2D}"/>
                </a:ext>
              </a:extLst>
            </p:cNvPr>
            <p:cNvSpPr/>
            <p:nvPr/>
          </p:nvSpPr>
          <p:spPr>
            <a:xfrm>
              <a:off x="6046850" y="3054926"/>
              <a:ext cx="166666" cy="180715"/>
            </a:xfrm>
            <a:custGeom>
              <a:avLst/>
              <a:gdLst>
                <a:gd name="connsiteX0" fmla="*/ 159830 w 166666"/>
                <a:gd name="connsiteY0" fmla="*/ 129090 h 180715"/>
                <a:gd name="connsiteX1" fmla="*/ 116015 w 166666"/>
                <a:gd name="connsiteY1" fmla="*/ 180716 h 180715"/>
                <a:gd name="connsiteX2" fmla="*/ 111157 w 166666"/>
                <a:gd name="connsiteY2" fmla="*/ 143187 h 180715"/>
                <a:gd name="connsiteX3" fmla="*/ 108585 w 166666"/>
                <a:gd name="connsiteY3" fmla="*/ 124137 h 180715"/>
                <a:gd name="connsiteX4" fmla="*/ 107918 w 166666"/>
                <a:gd name="connsiteY4" fmla="*/ 118803 h 180715"/>
                <a:gd name="connsiteX5" fmla="*/ 107918 w 166666"/>
                <a:gd name="connsiteY5" fmla="*/ 118803 h 180715"/>
                <a:gd name="connsiteX6" fmla="*/ 106299 w 166666"/>
                <a:gd name="connsiteY6" fmla="*/ 108326 h 180715"/>
                <a:gd name="connsiteX7" fmla="*/ 106299 w 166666"/>
                <a:gd name="connsiteY7" fmla="*/ 108326 h 180715"/>
                <a:gd name="connsiteX8" fmla="*/ 103537 w 166666"/>
                <a:gd name="connsiteY8" fmla="*/ 87371 h 180715"/>
                <a:gd name="connsiteX9" fmla="*/ 66675 w 166666"/>
                <a:gd name="connsiteY9" fmla="*/ 63939 h 180715"/>
                <a:gd name="connsiteX10" fmla="*/ 47625 w 166666"/>
                <a:gd name="connsiteY10" fmla="*/ 55462 h 180715"/>
                <a:gd name="connsiteX11" fmla="*/ 0 w 166666"/>
                <a:gd name="connsiteY11" fmla="*/ 76703 h 180715"/>
                <a:gd name="connsiteX12" fmla="*/ 83058 w 166666"/>
                <a:gd name="connsiteY12" fmla="*/ 503 h 180715"/>
                <a:gd name="connsiteX13" fmla="*/ 102870 w 166666"/>
                <a:gd name="connsiteY13" fmla="*/ 503 h 180715"/>
                <a:gd name="connsiteX14" fmla="*/ 159830 w 166666"/>
                <a:gd name="connsiteY14" fmla="*/ 129090 h 1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666" h="180715">
                  <a:moveTo>
                    <a:pt x="159830" y="129090"/>
                  </a:moveTo>
                  <a:cubicBezTo>
                    <a:pt x="142685" y="175858"/>
                    <a:pt x="116015" y="180716"/>
                    <a:pt x="116015" y="180716"/>
                  </a:cubicBezTo>
                  <a:lnTo>
                    <a:pt x="111157" y="143187"/>
                  </a:lnTo>
                  <a:lnTo>
                    <a:pt x="108585" y="124137"/>
                  </a:lnTo>
                  <a:cubicBezTo>
                    <a:pt x="108585" y="122423"/>
                    <a:pt x="108585" y="120518"/>
                    <a:pt x="107918" y="118803"/>
                  </a:cubicBezTo>
                  <a:lnTo>
                    <a:pt x="107918" y="118803"/>
                  </a:lnTo>
                  <a:lnTo>
                    <a:pt x="106299" y="108326"/>
                  </a:lnTo>
                  <a:lnTo>
                    <a:pt x="106299" y="108326"/>
                  </a:lnTo>
                  <a:lnTo>
                    <a:pt x="103537" y="87371"/>
                  </a:lnTo>
                  <a:lnTo>
                    <a:pt x="66675" y="63939"/>
                  </a:lnTo>
                  <a:lnTo>
                    <a:pt x="47625" y="55462"/>
                  </a:lnTo>
                  <a:lnTo>
                    <a:pt x="0" y="76703"/>
                  </a:lnTo>
                  <a:cubicBezTo>
                    <a:pt x="0" y="76703"/>
                    <a:pt x="1048" y="7932"/>
                    <a:pt x="83058" y="503"/>
                  </a:cubicBezTo>
                  <a:cubicBezTo>
                    <a:pt x="89649" y="-168"/>
                    <a:pt x="96279" y="-168"/>
                    <a:pt x="102870" y="503"/>
                  </a:cubicBezTo>
                  <a:cubicBezTo>
                    <a:pt x="167164" y="8218"/>
                    <a:pt x="175546" y="86514"/>
                    <a:pt x="159830" y="129090"/>
                  </a:cubicBezTo>
                  <a:close/>
                </a:path>
              </a:pathLst>
            </a:custGeom>
            <a:solidFill>
              <a:srgbClr val="9C2C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B76844E6-5865-26DE-6746-56F12EC22053}"/>
                </a:ext>
              </a:extLst>
            </p:cNvPr>
            <p:cNvSpPr/>
            <p:nvPr/>
          </p:nvSpPr>
          <p:spPr>
            <a:xfrm>
              <a:off x="6045401" y="3106386"/>
              <a:ext cx="143307" cy="163284"/>
            </a:xfrm>
            <a:custGeom>
              <a:avLst/>
              <a:gdLst>
                <a:gd name="connsiteX0" fmla="*/ 142991 w 143307"/>
                <a:gd name="connsiteY0" fmla="*/ 79059 h 163284"/>
                <a:gd name="connsiteX1" fmla="*/ 122989 w 143307"/>
                <a:gd name="connsiteY1" fmla="*/ 115159 h 163284"/>
                <a:gd name="connsiteX2" fmla="*/ 116988 w 143307"/>
                <a:gd name="connsiteY2" fmla="*/ 129827 h 163284"/>
                <a:gd name="connsiteX3" fmla="*/ 116988 w 143307"/>
                <a:gd name="connsiteY3" fmla="*/ 129827 h 163284"/>
                <a:gd name="connsiteX4" fmla="*/ 107463 w 143307"/>
                <a:gd name="connsiteY4" fmla="*/ 138686 h 163284"/>
                <a:gd name="connsiteX5" fmla="*/ 94890 w 143307"/>
                <a:gd name="connsiteY5" fmla="*/ 147449 h 163284"/>
                <a:gd name="connsiteX6" fmla="*/ 44693 w 143307"/>
                <a:gd name="connsiteY6" fmla="*/ 162022 h 163284"/>
                <a:gd name="connsiteX7" fmla="*/ 35644 w 143307"/>
                <a:gd name="connsiteY7" fmla="*/ 158212 h 163284"/>
                <a:gd name="connsiteX8" fmla="*/ 116 w 143307"/>
                <a:gd name="connsiteY8" fmla="*/ 75535 h 163284"/>
                <a:gd name="connsiteX9" fmla="*/ 116 w 143307"/>
                <a:gd name="connsiteY9" fmla="*/ 73820 h 163284"/>
                <a:gd name="connsiteX10" fmla="*/ 3640 w 143307"/>
                <a:gd name="connsiteY10" fmla="*/ 18385 h 163284"/>
                <a:gd name="connsiteX11" fmla="*/ 92128 w 143307"/>
                <a:gd name="connsiteY11" fmla="*/ 18385 h 163284"/>
                <a:gd name="connsiteX12" fmla="*/ 98319 w 143307"/>
                <a:gd name="connsiteY12" fmla="*/ 25052 h 163284"/>
                <a:gd name="connsiteX13" fmla="*/ 114130 w 143307"/>
                <a:gd name="connsiteY13" fmla="*/ 48293 h 163284"/>
                <a:gd name="connsiteX14" fmla="*/ 123655 w 143307"/>
                <a:gd name="connsiteY14" fmla="*/ 70201 h 163284"/>
                <a:gd name="connsiteX15" fmla="*/ 124227 w 143307"/>
                <a:gd name="connsiteY15" fmla="*/ 69248 h 163284"/>
                <a:gd name="connsiteX16" fmla="*/ 131561 w 143307"/>
                <a:gd name="connsiteY16" fmla="*/ 61723 h 163284"/>
                <a:gd name="connsiteX17" fmla="*/ 142991 w 143307"/>
                <a:gd name="connsiteY17" fmla="*/ 79059 h 16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3307" h="163284">
                  <a:moveTo>
                    <a:pt x="142991" y="79059"/>
                  </a:moveTo>
                  <a:cubicBezTo>
                    <a:pt x="139086" y="114968"/>
                    <a:pt x="123370" y="115159"/>
                    <a:pt x="122989" y="115159"/>
                  </a:cubicBezTo>
                  <a:cubicBezTo>
                    <a:pt x="122760" y="120598"/>
                    <a:pt x="120636" y="125788"/>
                    <a:pt x="116988" y="129827"/>
                  </a:cubicBezTo>
                  <a:cubicBezTo>
                    <a:pt x="116988" y="129827"/>
                    <a:pt x="116988" y="129827"/>
                    <a:pt x="116988" y="129827"/>
                  </a:cubicBezTo>
                  <a:cubicBezTo>
                    <a:pt x="114121" y="133094"/>
                    <a:pt x="110930" y="136062"/>
                    <a:pt x="107463" y="138686"/>
                  </a:cubicBezTo>
                  <a:cubicBezTo>
                    <a:pt x="103462" y="141869"/>
                    <a:pt x="99262" y="144796"/>
                    <a:pt x="94890" y="147449"/>
                  </a:cubicBezTo>
                  <a:cubicBezTo>
                    <a:pt x="82222" y="155449"/>
                    <a:pt x="61171" y="167165"/>
                    <a:pt x="44693" y="162022"/>
                  </a:cubicBezTo>
                  <a:cubicBezTo>
                    <a:pt x="41571" y="161019"/>
                    <a:pt x="38544" y="159743"/>
                    <a:pt x="35644" y="158212"/>
                  </a:cubicBezTo>
                  <a:cubicBezTo>
                    <a:pt x="9165" y="143734"/>
                    <a:pt x="1354" y="107539"/>
                    <a:pt x="116" y="75535"/>
                  </a:cubicBezTo>
                  <a:cubicBezTo>
                    <a:pt x="69" y="74964"/>
                    <a:pt x="69" y="74391"/>
                    <a:pt x="116" y="73820"/>
                  </a:cubicBezTo>
                  <a:cubicBezTo>
                    <a:pt x="-395" y="55273"/>
                    <a:pt x="785" y="36718"/>
                    <a:pt x="3640" y="18385"/>
                  </a:cubicBezTo>
                  <a:cubicBezTo>
                    <a:pt x="42883" y="-11047"/>
                    <a:pt x="72220" y="-665"/>
                    <a:pt x="92128" y="18385"/>
                  </a:cubicBezTo>
                  <a:cubicBezTo>
                    <a:pt x="94223" y="20480"/>
                    <a:pt x="96414" y="22766"/>
                    <a:pt x="98319" y="25052"/>
                  </a:cubicBezTo>
                  <a:cubicBezTo>
                    <a:pt x="104377" y="32231"/>
                    <a:pt x="109682" y="40020"/>
                    <a:pt x="114130" y="48293"/>
                  </a:cubicBezTo>
                  <a:cubicBezTo>
                    <a:pt x="117902" y="55321"/>
                    <a:pt x="121093" y="62648"/>
                    <a:pt x="123655" y="70201"/>
                  </a:cubicBezTo>
                  <a:cubicBezTo>
                    <a:pt x="123874" y="69900"/>
                    <a:pt x="124065" y="69581"/>
                    <a:pt x="124227" y="69248"/>
                  </a:cubicBezTo>
                  <a:cubicBezTo>
                    <a:pt x="126018" y="66180"/>
                    <a:pt x="128542" y="63597"/>
                    <a:pt x="131561" y="61723"/>
                  </a:cubicBezTo>
                  <a:cubicBezTo>
                    <a:pt x="137848" y="59342"/>
                    <a:pt x="144896" y="62200"/>
                    <a:pt x="142991" y="79059"/>
                  </a:cubicBezTo>
                  <a:close/>
                </a:path>
              </a:pathLst>
            </a:custGeom>
            <a:solidFill>
              <a:srgbClr val="EDC5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7D3981E-84B1-9AF9-F6A2-6D528DF8DD92}"/>
                </a:ext>
              </a:extLst>
            </p:cNvPr>
            <p:cNvSpPr/>
            <p:nvPr/>
          </p:nvSpPr>
          <p:spPr>
            <a:xfrm>
              <a:off x="6042071" y="3085237"/>
              <a:ext cx="108077" cy="98779"/>
            </a:xfrm>
            <a:custGeom>
              <a:avLst/>
              <a:gdLst>
                <a:gd name="connsiteX0" fmla="*/ 107745 w 108077"/>
                <a:gd name="connsiteY0" fmla="*/ 74300 h 98779"/>
                <a:gd name="connsiteX1" fmla="*/ 107078 w 108077"/>
                <a:gd name="connsiteY1" fmla="*/ 89826 h 98779"/>
                <a:gd name="connsiteX2" fmla="*/ 88028 w 108077"/>
                <a:gd name="connsiteY2" fmla="*/ 96208 h 98779"/>
                <a:gd name="connsiteX3" fmla="*/ 73550 w 108077"/>
                <a:gd name="connsiteY3" fmla="*/ 98208 h 98779"/>
                <a:gd name="connsiteX4" fmla="*/ 72883 w 108077"/>
                <a:gd name="connsiteY4" fmla="*/ 95255 h 98779"/>
                <a:gd name="connsiteX5" fmla="*/ 70883 w 108077"/>
                <a:gd name="connsiteY5" fmla="*/ 71729 h 98779"/>
                <a:gd name="connsiteX6" fmla="*/ 70311 w 108077"/>
                <a:gd name="connsiteY6" fmla="*/ 62775 h 98779"/>
                <a:gd name="connsiteX7" fmla="*/ 70311 w 108077"/>
                <a:gd name="connsiteY7" fmla="*/ 59918 h 98779"/>
                <a:gd name="connsiteX8" fmla="*/ 70311 w 108077"/>
                <a:gd name="connsiteY8" fmla="*/ 59918 h 98779"/>
                <a:gd name="connsiteX9" fmla="*/ 70311 w 108077"/>
                <a:gd name="connsiteY9" fmla="*/ 56108 h 98779"/>
                <a:gd name="connsiteX10" fmla="*/ 70311 w 108077"/>
                <a:gd name="connsiteY10" fmla="*/ 60299 h 98779"/>
                <a:gd name="connsiteX11" fmla="*/ 70311 w 108077"/>
                <a:gd name="connsiteY11" fmla="*/ 63061 h 98779"/>
                <a:gd name="connsiteX12" fmla="*/ 69549 w 108077"/>
                <a:gd name="connsiteY12" fmla="*/ 72586 h 98779"/>
                <a:gd name="connsiteX13" fmla="*/ 66978 w 108077"/>
                <a:gd name="connsiteY13" fmla="*/ 95160 h 98779"/>
                <a:gd name="connsiteX14" fmla="*/ 66025 w 108077"/>
                <a:gd name="connsiteY14" fmla="*/ 98780 h 98779"/>
                <a:gd name="connsiteX15" fmla="*/ 41165 w 108077"/>
                <a:gd name="connsiteY15" fmla="*/ 94779 h 98779"/>
                <a:gd name="connsiteX16" fmla="*/ 4494 w 108077"/>
                <a:gd name="connsiteY16" fmla="*/ 76396 h 98779"/>
                <a:gd name="connsiteX17" fmla="*/ 207 w 108077"/>
                <a:gd name="connsiteY17" fmla="*/ 71062 h 98779"/>
                <a:gd name="connsiteX18" fmla="*/ 207 w 108077"/>
                <a:gd name="connsiteY18" fmla="*/ 69157 h 98779"/>
                <a:gd name="connsiteX19" fmla="*/ 3541 w 108077"/>
                <a:gd name="connsiteY19" fmla="*/ 40582 h 98779"/>
                <a:gd name="connsiteX20" fmla="*/ 3541 w 108077"/>
                <a:gd name="connsiteY20" fmla="*/ 40582 h 98779"/>
                <a:gd name="connsiteX21" fmla="*/ 10113 w 108077"/>
                <a:gd name="connsiteY21" fmla="*/ 27342 h 98779"/>
                <a:gd name="connsiteX22" fmla="*/ 14019 w 108077"/>
                <a:gd name="connsiteY22" fmla="*/ 22580 h 98779"/>
                <a:gd name="connsiteX23" fmla="*/ 75169 w 108077"/>
                <a:gd name="connsiteY23" fmla="*/ 5 h 98779"/>
                <a:gd name="connsiteX24" fmla="*/ 78312 w 108077"/>
                <a:gd name="connsiteY24" fmla="*/ 1053 h 98779"/>
                <a:gd name="connsiteX25" fmla="*/ 78312 w 108077"/>
                <a:gd name="connsiteY25" fmla="*/ 1053 h 98779"/>
                <a:gd name="connsiteX26" fmla="*/ 91171 w 108077"/>
                <a:gd name="connsiteY26" fmla="*/ 10578 h 98779"/>
                <a:gd name="connsiteX27" fmla="*/ 101458 w 108077"/>
                <a:gd name="connsiteY27" fmla="*/ 27247 h 98779"/>
                <a:gd name="connsiteX28" fmla="*/ 106030 w 108077"/>
                <a:gd name="connsiteY28" fmla="*/ 42201 h 98779"/>
                <a:gd name="connsiteX29" fmla="*/ 106030 w 108077"/>
                <a:gd name="connsiteY29" fmla="*/ 42201 h 98779"/>
                <a:gd name="connsiteX30" fmla="*/ 108030 w 108077"/>
                <a:gd name="connsiteY30" fmla="*/ 54774 h 98779"/>
                <a:gd name="connsiteX31" fmla="*/ 108030 w 108077"/>
                <a:gd name="connsiteY31" fmla="*/ 57060 h 98779"/>
                <a:gd name="connsiteX32" fmla="*/ 108030 w 108077"/>
                <a:gd name="connsiteY32" fmla="*/ 63061 h 98779"/>
                <a:gd name="connsiteX33" fmla="*/ 107745 w 108077"/>
                <a:gd name="connsiteY33" fmla="*/ 74300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8077" h="98779">
                  <a:moveTo>
                    <a:pt x="107745" y="74300"/>
                  </a:moveTo>
                  <a:cubicBezTo>
                    <a:pt x="107745" y="79158"/>
                    <a:pt x="107745" y="84302"/>
                    <a:pt x="107078" y="89826"/>
                  </a:cubicBezTo>
                  <a:cubicBezTo>
                    <a:pt x="101029" y="92777"/>
                    <a:pt x="94629" y="94922"/>
                    <a:pt x="88028" y="96208"/>
                  </a:cubicBezTo>
                  <a:cubicBezTo>
                    <a:pt x="83265" y="97285"/>
                    <a:pt x="78427" y="97955"/>
                    <a:pt x="73550" y="98208"/>
                  </a:cubicBezTo>
                  <a:cubicBezTo>
                    <a:pt x="73550" y="98208"/>
                    <a:pt x="73550" y="97160"/>
                    <a:pt x="72883" y="95255"/>
                  </a:cubicBezTo>
                  <a:cubicBezTo>
                    <a:pt x="72216" y="90493"/>
                    <a:pt x="71454" y="80396"/>
                    <a:pt x="70883" y="71729"/>
                  </a:cubicBezTo>
                  <a:cubicBezTo>
                    <a:pt x="70883" y="68490"/>
                    <a:pt x="70883" y="65347"/>
                    <a:pt x="70311" y="62775"/>
                  </a:cubicBezTo>
                  <a:cubicBezTo>
                    <a:pt x="70311" y="61727"/>
                    <a:pt x="70311" y="60775"/>
                    <a:pt x="70311" y="59918"/>
                  </a:cubicBezTo>
                  <a:lnTo>
                    <a:pt x="70311" y="59918"/>
                  </a:lnTo>
                  <a:cubicBezTo>
                    <a:pt x="70311" y="57536"/>
                    <a:pt x="70311" y="56108"/>
                    <a:pt x="70311" y="56108"/>
                  </a:cubicBezTo>
                  <a:cubicBezTo>
                    <a:pt x="70311" y="56108"/>
                    <a:pt x="70311" y="57727"/>
                    <a:pt x="70311" y="60299"/>
                  </a:cubicBezTo>
                  <a:cubicBezTo>
                    <a:pt x="70254" y="61219"/>
                    <a:pt x="70254" y="62141"/>
                    <a:pt x="70311" y="63061"/>
                  </a:cubicBezTo>
                  <a:cubicBezTo>
                    <a:pt x="70311" y="65633"/>
                    <a:pt x="69740" y="68776"/>
                    <a:pt x="69549" y="72586"/>
                  </a:cubicBezTo>
                  <a:cubicBezTo>
                    <a:pt x="68787" y="80777"/>
                    <a:pt x="67835" y="90112"/>
                    <a:pt x="66978" y="95160"/>
                  </a:cubicBezTo>
                  <a:cubicBezTo>
                    <a:pt x="66901" y="96417"/>
                    <a:pt x="66578" y="97648"/>
                    <a:pt x="66025" y="98780"/>
                  </a:cubicBezTo>
                  <a:cubicBezTo>
                    <a:pt x="57643" y="98134"/>
                    <a:pt x="49327" y="96796"/>
                    <a:pt x="41165" y="94779"/>
                  </a:cubicBezTo>
                  <a:cubicBezTo>
                    <a:pt x="27340" y="92572"/>
                    <a:pt x="14534" y="86152"/>
                    <a:pt x="4494" y="76396"/>
                  </a:cubicBezTo>
                  <a:cubicBezTo>
                    <a:pt x="2864" y="74789"/>
                    <a:pt x="1426" y="72999"/>
                    <a:pt x="207" y="71062"/>
                  </a:cubicBezTo>
                  <a:cubicBezTo>
                    <a:pt x="207" y="71062"/>
                    <a:pt x="207" y="70395"/>
                    <a:pt x="207" y="69157"/>
                  </a:cubicBezTo>
                  <a:cubicBezTo>
                    <a:pt x="-506" y="59506"/>
                    <a:pt x="625" y="49809"/>
                    <a:pt x="3541" y="40582"/>
                  </a:cubicBezTo>
                  <a:cubicBezTo>
                    <a:pt x="3541" y="40582"/>
                    <a:pt x="3541" y="40582"/>
                    <a:pt x="3541" y="40582"/>
                  </a:cubicBezTo>
                  <a:cubicBezTo>
                    <a:pt x="5012" y="35846"/>
                    <a:pt x="7230" y="31377"/>
                    <a:pt x="10113" y="27342"/>
                  </a:cubicBezTo>
                  <a:cubicBezTo>
                    <a:pt x="11281" y="25649"/>
                    <a:pt x="12587" y="24056"/>
                    <a:pt x="14019" y="22580"/>
                  </a:cubicBezTo>
                  <a:cubicBezTo>
                    <a:pt x="36879" y="-947"/>
                    <a:pt x="75169" y="5"/>
                    <a:pt x="75169" y="5"/>
                  </a:cubicBezTo>
                  <a:cubicBezTo>
                    <a:pt x="76236" y="282"/>
                    <a:pt x="77293" y="631"/>
                    <a:pt x="78312" y="1053"/>
                  </a:cubicBezTo>
                  <a:lnTo>
                    <a:pt x="78312" y="1053"/>
                  </a:lnTo>
                  <a:cubicBezTo>
                    <a:pt x="83246" y="3246"/>
                    <a:pt x="87637" y="6498"/>
                    <a:pt x="91171" y="10578"/>
                  </a:cubicBezTo>
                  <a:cubicBezTo>
                    <a:pt x="95553" y="15484"/>
                    <a:pt x="99039" y="21128"/>
                    <a:pt x="101458" y="27247"/>
                  </a:cubicBezTo>
                  <a:cubicBezTo>
                    <a:pt x="103439" y="32079"/>
                    <a:pt x="104973" y="37085"/>
                    <a:pt x="106030" y="42201"/>
                  </a:cubicBezTo>
                  <a:lnTo>
                    <a:pt x="106030" y="42201"/>
                  </a:lnTo>
                  <a:cubicBezTo>
                    <a:pt x="106945" y="46349"/>
                    <a:pt x="107611" y="50548"/>
                    <a:pt x="108030" y="54774"/>
                  </a:cubicBezTo>
                  <a:cubicBezTo>
                    <a:pt x="108078" y="55535"/>
                    <a:pt x="108078" y="56299"/>
                    <a:pt x="108030" y="57060"/>
                  </a:cubicBezTo>
                  <a:cubicBezTo>
                    <a:pt x="108030" y="58965"/>
                    <a:pt x="108030" y="60965"/>
                    <a:pt x="108030" y="63061"/>
                  </a:cubicBezTo>
                  <a:cubicBezTo>
                    <a:pt x="108145" y="66810"/>
                    <a:pt x="108049" y="70562"/>
                    <a:pt x="107745" y="74300"/>
                  </a:cubicBezTo>
                  <a:close/>
                </a:path>
              </a:pathLst>
            </a:custGeom>
            <a:solidFill>
              <a:srgbClr val="9C2C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0A027122-77B5-668A-B192-EB577D624840}"/>
                </a:ext>
              </a:extLst>
            </p:cNvPr>
            <p:cNvSpPr/>
            <p:nvPr/>
          </p:nvSpPr>
          <p:spPr>
            <a:xfrm>
              <a:off x="6131909" y="3124962"/>
              <a:ext cx="38100" cy="76295"/>
            </a:xfrm>
            <a:custGeom>
              <a:avLst/>
              <a:gdLst>
                <a:gd name="connsiteX0" fmla="*/ 38100 w 38100"/>
                <a:gd name="connsiteY0" fmla="*/ 51530 h 76295"/>
                <a:gd name="connsiteX1" fmla="*/ 28575 w 38100"/>
                <a:gd name="connsiteY1" fmla="*/ 76295 h 76295"/>
                <a:gd name="connsiteX2" fmla="*/ 22670 w 38100"/>
                <a:gd name="connsiteY2" fmla="*/ 49054 h 76295"/>
                <a:gd name="connsiteX3" fmla="*/ 20479 w 38100"/>
                <a:gd name="connsiteY3" fmla="*/ 40862 h 76295"/>
                <a:gd name="connsiteX4" fmla="*/ 16955 w 38100"/>
                <a:gd name="connsiteY4" fmla="*/ 33147 h 76295"/>
                <a:gd name="connsiteX5" fmla="*/ 0 w 38100"/>
                <a:gd name="connsiteY5" fmla="*/ 0 h 76295"/>
                <a:gd name="connsiteX6" fmla="*/ 5239 w 38100"/>
                <a:gd name="connsiteY6" fmla="*/ 0 h 76295"/>
                <a:gd name="connsiteX7" fmla="*/ 27432 w 38100"/>
                <a:gd name="connsiteY7" fmla="*/ 2191 h 76295"/>
                <a:gd name="connsiteX8" fmla="*/ 31718 w 38100"/>
                <a:gd name="connsiteY8" fmla="*/ 22479 h 76295"/>
                <a:gd name="connsiteX9" fmla="*/ 37814 w 38100"/>
                <a:gd name="connsiteY9" fmla="*/ 51054 h 7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" h="76295">
                  <a:moveTo>
                    <a:pt x="38100" y="51530"/>
                  </a:moveTo>
                  <a:cubicBezTo>
                    <a:pt x="38100" y="51530"/>
                    <a:pt x="36576" y="76295"/>
                    <a:pt x="28575" y="76295"/>
                  </a:cubicBezTo>
                  <a:cubicBezTo>
                    <a:pt x="24098" y="76295"/>
                    <a:pt x="24670" y="61436"/>
                    <a:pt x="22670" y="49054"/>
                  </a:cubicBezTo>
                  <a:cubicBezTo>
                    <a:pt x="22203" y="46260"/>
                    <a:pt x="21469" y="43517"/>
                    <a:pt x="20479" y="40862"/>
                  </a:cubicBezTo>
                  <a:cubicBezTo>
                    <a:pt x="19498" y="38207"/>
                    <a:pt x="18317" y="35628"/>
                    <a:pt x="16955" y="33147"/>
                  </a:cubicBezTo>
                  <a:lnTo>
                    <a:pt x="0" y="0"/>
                  </a:lnTo>
                  <a:lnTo>
                    <a:pt x="5239" y="0"/>
                  </a:lnTo>
                  <a:lnTo>
                    <a:pt x="27432" y="2191"/>
                  </a:lnTo>
                  <a:lnTo>
                    <a:pt x="31718" y="22479"/>
                  </a:lnTo>
                  <a:lnTo>
                    <a:pt x="37814" y="51054"/>
                  </a:lnTo>
                  <a:close/>
                </a:path>
              </a:pathLst>
            </a:custGeom>
            <a:solidFill>
              <a:srgbClr val="9C2C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351ED9B8-487D-96D4-E511-0EF5EBC987B7}"/>
                </a:ext>
              </a:extLst>
            </p:cNvPr>
            <p:cNvSpPr/>
            <p:nvPr/>
          </p:nvSpPr>
          <p:spPr>
            <a:xfrm>
              <a:off x="6159341" y="3198971"/>
              <a:ext cx="5048" cy="2286"/>
            </a:xfrm>
            <a:custGeom>
              <a:avLst/>
              <a:gdLst>
                <a:gd name="connsiteX0" fmla="*/ 5048 w 5048"/>
                <a:gd name="connsiteY0" fmla="*/ 0 h 2286"/>
                <a:gd name="connsiteX1" fmla="*/ 1333 w 5048"/>
                <a:gd name="connsiteY1" fmla="*/ 2286 h 2286"/>
                <a:gd name="connsiteX2" fmla="*/ 0 w 5048"/>
                <a:gd name="connsiteY2" fmla="*/ 1619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8" h="2286">
                  <a:moveTo>
                    <a:pt x="5048" y="0"/>
                  </a:moveTo>
                  <a:cubicBezTo>
                    <a:pt x="4248" y="1317"/>
                    <a:pt x="2867" y="2169"/>
                    <a:pt x="1333" y="2286"/>
                  </a:cubicBezTo>
                  <a:cubicBezTo>
                    <a:pt x="810" y="2294"/>
                    <a:pt x="314" y="2045"/>
                    <a:pt x="0" y="1619"/>
                  </a:cubicBezTo>
                  <a:close/>
                </a:path>
              </a:pathLst>
            </a:custGeom>
            <a:solidFill>
              <a:srgbClr val="B83B8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997EDA64-C4E4-A33F-8298-1937599482E7}"/>
                </a:ext>
              </a:extLst>
            </p:cNvPr>
            <p:cNvSpPr/>
            <p:nvPr/>
          </p:nvSpPr>
          <p:spPr>
            <a:xfrm>
              <a:off x="6150006" y="3055429"/>
              <a:ext cx="63516" cy="180212"/>
            </a:xfrm>
            <a:custGeom>
              <a:avLst/>
              <a:gdLst>
                <a:gd name="connsiteX0" fmla="*/ 56674 w 63516"/>
                <a:gd name="connsiteY0" fmla="*/ 128588 h 180212"/>
                <a:gd name="connsiteX1" fmla="*/ 12859 w 63516"/>
                <a:gd name="connsiteY1" fmla="*/ 180213 h 180212"/>
                <a:gd name="connsiteX2" fmla="*/ 18383 w 63516"/>
                <a:gd name="connsiteY2" fmla="*/ 166116 h 180212"/>
                <a:gd name="connsiteX3" fmla="*/ 37433 w 63516"/>
                <a:gd name="connsiteY3" fmla="*/ 136684 h 180212"/>
                <a:gd name="connsiteX4" fmla="*/ 38672 w 63516"/>
                <a:gd name="connsiteY4" fmla="*/ 31909 h 180212"/>
                <a:gd name="connsiteX5" fmla="*/ 0 w 63516"/>
                <a:gd name="connsiteY5" fmla="*/ 0 h 180212"/>
                <a:gd name="connsiteX6" fmla="*/ 56674 w 63516"/>
                <a:gd name="connsiteY6" fmla="*/ 128588 h 18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516" h="180212">
                  <a:moveTo>
                    <a:pt x="56674" y="128588"/>
                  </a:moveTo>
                  <a:cubicBezTo>
                    <a:pt x="39529" y="175260"/>
                    <a:pt x="12859" y="180213"/>
                    <a:pt x="12859" y="180213"/>
                  </a:cubicBezTo>
                  <a:cubicBezTo>
                    <a:pt x="16259" y="176282"/>
                    <a:pt x="18202" y="171308"/>
                    <a:pt x="18383" y="166116"/>
                  </a:cubicBezTo>
                  <a:cubicBezTo>
                    <a:pt x="18383" y="166116"/>
                    <a:pt x="32480" y="166116"/>
                    <a:pt x="37433" y="136684"/>
                  </a:cubicBezTo>
                  <a:cubicBezTo>
                    <a:pt x="57436" y="105061"/>
                    <a:pt x="48673" y="50959"/>
                    <a:pt x="38672" y="31909"/>
                  </a:cubicBezTo>
                  <a:cubicBezTo>
                    <a:pt x="29404" y="17522"/>
                    <a:pt x="15888" y="6371"/>
                    <a:pt x="0" y="0"/>
                  </a:cubicBezTo>
                  <a:cubicBezTo>
                    <a:pt x="64008" y="7715"/>
                    <a:pt x="72390" y="86011"/>
                    <a:pt x="56674" y="128588"/>
                  </a:cubicBezTo>
                  <a:close/>
                </a:path>
              </a:pathLst>
            </a:custGeom>
            <a:solidFill>
              <a:srgbClr val="B83B8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801C82C8-F62B-F6CE-658D-2959AB14EC10}"/>
                </a:ext>
              </a:extLst>
            </p:cNvPr>
            <p:cNvSpPr/>
            <p:nvPr/>
          </p:nvSpPr>
          <p:spPr>
            <a:xfrm>
              <a:off x="6054453" y="3811714"/>
              <a:ext cx="37304" cy="195072"/>
            </a:xfrm>
            <a:custGeom>
              <a:avLst/>
              <a:gdLst>
                <a:gd name="connsiteX0" fmla="*/ 35546 w 37304"/>
                <a:gd name="connsiteY0" fmla="*/ 130112 h 195072"/>
                <a:gd name="connsiteX1" fmla="*/ 4590 w 37304"/>
                <a:gd name="connsiteY1" fmla="*/ 195072 h 195072"/>
                <a:gd name="connsiteX2" fmla="*/ 2113 w 37304"/>
                <a:gd name="connsiteY2" fmla="*/ 185547 h 195072"/>
                <a:gd name="connsiteX3" fmla="*/ 13353 w 37304"/>
                <a:gd name="connsiteY3" fmla="*/ 102965 h 195072"/>
                <a:gd name="connsiteX4" fmla="*/ 9638 w 37304"/>
                <a:gd name="connsiteY4" fmla="*/ 0 h 195072"/>
                <a:gd name="connsiteX5" fmla="*/ 35546 w 37304"/>
                <a:gd name="connsiteY5" fmla="*/ 130112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304" h="195072">
                  <a:moveTo>
                    <a:pt x="35546" y="130112"/>
                  </a:moveTo>
                  <a:cubicBezTo>
                    <a:pt x="29831" y="166592"/>
                    <a:pt x="17067" y="186023"/>
                    <a:pt x="4590" y="195072"/>
                  </a:cubicBezTo>
                  <a:cubicBezTo>
                    <a:pt x="113" y="193072"/>
                    <a:pt x="-1792" y="189167"/>
                    <a:pt x="2113" y="185547"/>
                  </a:cubicBezTo>
                  <a:cubicBezTo>
                    <a:pt x="11638" y="176022"/>
                    <a:pt x="13353" y="130969"/>
                    <a:pt x="13353" y="102965"/>
                  </a:cubicBezTo>
                  <a:cubicBezTo>
                    <a:pt x="13353" y="86963"/>
                    <a:pt x="11352" y="38672"/>
                    <a:pt x="9638" y="0"/>
                  </a:cubicBezTo>
                  <a:cubicBezTo>
                    <a:pt x="32356" y="39338"/>
                    <a:pt x="41463" y="85068"/>
                    <a:pt x="35546" y="130112"/>
                  </a:cubicBezTo>
                  <a:close/>
                </a:path>
              </a:pathLst>
            </a:custGeom>
            <a:solidFill>
              <a:srgbClr val="EDC5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F311180B-8B91-E115-0728-1581D46C5454}"/>
                </a:ext>
              </a:extLst>
            </p:cNvPr>
            <p:cNvSpPr/>
            <p:nvPr/>
          </p:nvSpPr>
          <p:spPr>
            <a:xfrm>
              <a:off x="6133147" y="3846957"/>
              <a:ext cx="33874" cy="197560"/>
            </a:xfrm>
            <a:custGeom>
              <a:avLst/>
              <a:gdLst>
                <a:gd name="connsiteX0" fmla="*/ 26289 w 33874"/>
                <a:gd name="connsiteY0" fmla="*/ 197453 h 197560"/>
                <a:gd name="connsiteX1" fmla="*/ 21622 w 33874"/>
                <a:gd name="connsiteY1" fmla="*/ 197453 h 197560"/>
                <a:gd name="connsiteX2" fmla="*/ 10858 w 33874"/>
                <a:gd name="connsiteY2" fmla="*/ 163830 h 197560"/>
                <a:gd name="connsiteX3" fmla="*/ 11716 w 33874"/>
                <a:gd name="connsiteY3" fmla="*/ 112681 h 197560"/>
                <a:gd name="connsiteX4" fmla="*/ 0 w 33874"/>
                <a:gd name="connsiteY4" fmla="*/ 0 h 197560"/>
                <a:gd name="connsiteX5" fmla="*/ 33338 w 33874"/>
                <a:gd name="connsiteY5" fmla="*/ 65532 h 197560"/>
                <a:gd name="connsiteX6" fmla="*/ 26289 w 33874"/>
                <a:gd name="connsiteY6" fmla="*/ 197453 h 1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74" h="197560">
                  <a:moveTo>
                    <a:pt x="26289" y="197453"/>
                  </a:moveTo>
                  <a:cubicBezTo>
                    <a:pt x="24736" y="197596"/>
                    <a:pt x="23174" y="197596"/>
                    <a:pt x="21622" y="197453"/>
                  </a:cubicBezTo>
                  <a:cubicBezTo>
                    <a:pt x="12097" y="196405"/>
                    <a:pt x="11144" y="181832"/>
                    <a:pt x="10858" y="163830"/>
                  </a:cubicBezTo>
                  <a:cubicBezTo>
                    <a:pt x="10858" y="142399"/>
                    <a:pt x="11716" y="117729"/>
                    <a:pt x="11716" y="112681"/>
                  </a:cubicBezTo>
                  <a:cubicBezTo>
                    <a:pt x="11716" y="107632"/>
                    <a:pt x="5810" y="52292"/>
                    <a:pt x="0" y="0"/>
                  </a:cubicBezTo>
                  <a:cubicBezTo>
                    <a:pt x="0" y="0"/>
                    <a:pt x="33338" y="10192"/>
                    <a:pt x="33338" y="65532"/>
                  </a:cubicBezTo>
                  <a:cubicBezTo>
                    <a:pt x="33338" y="110680"/>
                    <a:pt x="36767" y="167926"/>
                    <a:pt x="26289" y="197453"/>
                  </a:cubicBezTo>
                  <a:close/>
                </a:path>
              </a:pathLst>
            </a:custGeom>
            <a:solidFill>
              <a:srgbClr val="EDC5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8E02448A-E6DA-0097-B8B2-A4381FF185C0}"/>
                </a:ext>
              </a:extLst>
            </p:cNvPr>
            <p:cNvSpPr/>
            <p:nvPr/>
          </p:nvSpPr>
          <p:spPr>
            <a:xfrm>
              <a:off x="6040076" y="3125533"/>
              <a:ext cx="129265" cy="68008"/>
            </a:xfrm>
            <a:custGeom>
              <a:avLst/>
              <a:gdLst>
                <a:gd name="connsiteX0" fmla="*/ 129266 w 129265"/>
                <a:gd name="connsiteY0" fmla="*/ 40386 h 68008"/>
                <a:gd name="connsiteX1" fmla="*/ 128027 w 129265"/>
                <a:gd name="connsiteY1" fmla="*/ 42291 h 68008"/>
                <a:gd name="connsiteX2" fmla="*/ 126503 w 129265"/>
                <a:gd name="connsiteY2" fmla="*/ 44672 h 68008"/>
                <a:gd name="connsiteX3" fmla="*/ 116216 w 129265"/>
                <a:gd name="connsiteY3" fmla="*/ 60293 h 68008"/>
                <a:gd name="connsiteX4" fmla="*/ 116216 w 129265"/>
                <a:gd name="connsiteY4" fmla="*/ 60293 h 68008"/>
                <a:gd name="connsiteX5" fmla="*/ 111168 w 129265"/>
                <a:gd name="connsiteY5" fmla="*/ 68008 h 68008"/>
                <a:gd name="connsiteX6" fmla="*/ 97833 w 129265"/>
                <a:gd name="connsiteY6" fmla="*/ 56007 h 68008"/>
                <a:gd name="connsiteX7" fmla="*/ 90118 w 129265"/>
                <a:gd name="connsiteY7" fmla="*/ 56007 h 68008"/>
                <a:gd name="connsiteX8" fmla="*/ 74973 w 129265"/>
                <a:gd name="connsiteY8" fmla="*/ 55054 h 68008"/>
                <a:gd name="connsiteX9" fmla="*/ 68115 w 129265"/>
                <a:gd name="connsiteY9" fmla="*/ 54483 h 68008"/>
                <a:gd name="connsiteX10" fmla="*/ 48398 w 129265"/>
                <a:gd name="connsiteY10" fmla="*/ 52483 h 68008"/>
                <a:gd name="connsiteX11" fmla="*/ 5726 w 129265"/>
                <a:gd name="connsiteY11" fmla="*/ 32480 h 68008"/>
                <a:gd name="connsiteX12" fmla="*/ 5726 w 129265"/>
                <a:gd name="connsiteY12" fmla="*/ 32480 h 68008"/>
                <a:gd name="connsiteX13" fmla="*/ 11 w 129265"/>
                <a:gd name="connsiteY13" fmla="*/ 28575 h 68008"/>
                <a:gd name="connsiteX14" fmla="*/ 4488 w 129265"/>
                <a:gd name="connsiteY14" fmla="*/ 0 h 68008"/>
                <a:gd name="connsiteX15" fmla="*/ 4488 w 129265"/>
                <a:gd name="connsiteY15" fmla="*/ 0 h 68008"/>
                <a:gd name="connsiteX16" fmla="*/ 7250 w 129265"/>
                <a:gd name="connsiteY16" fmla="*/ 5620 h 68008"/>
                <a:gd name="connsiteX17" fmla="*/ 7727 w 129265"/>
                <a:gd name="connsiteY17" fmla="*/ 6477 h 68008"/>
                <a:gd name="connsiteX18" fmla="*/ 7727 w 129265"/>
                <a:gd name="connsiteY18" fmla="*/ 6477 h 68008"/>
                <a:gd name="connsiteX19" fmla="*/ 28872 w 129265"/>
                <a:gd name="connsiteY19" fmla="*/ 21717 h 68008"/>
                <a:gd name="connsiteX20" fmla="*/ 71163 w 129265"/>
                <a:gd name="connsiteY20" fmla="*/ 23146 h 68008"/>
                <a:gd name="connsiteX21" fmla="*/ 72116 w 129265"/>
                <a:gd name="connsiteY21" fmla="*/ 23146 h 68008"/>
                <a:gd name="connsiteX22" fmla="*/ 93928 w 129265"/>
                <a:gd name="connsiteY22" fmla="*/ 20669 h 68008"/>
                <a:gd name="connsiteX23" fmla="*/ 102596 w 129265"/>
                <a:gd name="connsiteY23" fmla="*/ 20669 h 68008"/>
                <a:gd name="connsiteX24" fmla="*/ 109454 w 129265"/>
                <a:gd name="connsiteY24" fmla="*/ 22193 h 68008"/>
                <a:gd name="connsiteX25" fmla="*/ 111168 w 129265"/>
                <a:gd name="connsiteY25" fmla="*/ 22765 h 68008"/>
                <a:gd name="connsiteX26" fmla="*/ 116312 w 129265"/>
                <a:gd name="connsiteY26" fmla="*/ 25146 h 68008"/>
                <a:gd name="connsiteX27" fmla="*/ 125837 w 129265"/>
                <a:gd name="connsiteY27" fmla="*/ 33814 h 68008"/>
                <a:gd name="connsiteX28" fmla="*/ 129266 w 129265"/>
                <a:gd name="connsiteY28" fmla="*/ 40386 h 6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9265" h="68008">
                  <a:moveTo>
                    <a:pt x="129266" y="40386"/>
                  </a:moveTo>
                  <a:lnTo>
                    <a:pt x="128027" y="42291"/>
                  </a:lnTo>
                  <a:lnTo>
                    <a:pt x="126503" y="44672"/>
                  </a:lnTo>
                  <a:lnTo>
                    <a:pt x="116216" y="60293"/>
                  </a:lnTo>
                  <a:lnTo>
                    <a:pt x="116216" y="60293"/>
                  </a:lnTo>
                  <a:lnTo>
                    <a:pt x="111168" y="68008"/>
                  </a:lnTo>
                  <a:lnTo>
                    <a:pt x="97833" y="56007"/>
                  </a:lnTo>
                  <a:lnTo>
                    <a:pt x="90118" y="56007"/>
                  </a:lnTo>
                  <a:lnTo>
                    <a:pt x="74973" y="55054"/>
                  </a:lnTo>
                  <a:lnTo>
                    <a:pt x="68115" y="54483"/>
                  </a:lnTo>
                  <a:lnTo>
                    <a:pt x="48398" y="52483"/>
                  </a:lnTo>
                  <a:cubicBezTo>
                    <a:pt x="32652" y="49719"/>
                    <a:pt x="17924" y="42815"/>
                    <a:pt x="5726" y="32480"/>
                  </a:cubicBezTo>
                  <a:lnTo>
                    <a:pt x="5726" y="32480"/>
                  </a:lnTo>
                  <a:cubicBezTo>
                    <a:pt x="3631" y="30861"/>
                    <a:pt x="964" y="29527"/>
                    <a:pt x="11" y="28575"/>
                  </a:cubicBezTo>
                  <a:cubicBezTo>
                    <a:pt x="-148" y="18863"/>
                    <a:pt x="1366" y="9197"/>
                    <a:pt x="4488" y="0"/>
                  </a:cubicBezTo>
                  <a:cubicBezTo>
                    <a:pt x="4488" y="0"/>
                    <a:pt x="4488" y="0"/>
                    <a:pt x="4488" y="0"/>
                  </a:cubicBezTo>
                  <a:cubicBezTo>
                    <a:pt x="5168" y="1982"/>
                    <a:pt x="6097" y="3870"/>
                    <a:pt x="7250" y="5620"/>
                  </a:cubicBezTo>
                  <a:cubicBezTo>
                    <a:pt x="7372" y="5925"/>
                    <a:pt x="7532" y="6212"/>
                    <a:pt x="7727" y="6477"/>
                  </a:cubicBezTo>
                  <a:cubicBezTo>
                    <a:pt x="7727" y="6477"/>
                    <a:pt x="7727" y="6477"/>
                    <a:pt x="7727" y="6477"/>
                  </a:cubicBezTo>
                  <a:cubicBezTo>
                    <a:pt x="12690" y="13956"/>
                    <a:pt x="20206" y="19374"/>
                    <a:pt x="28872" y="21717"/>
                  </a:cubicBezTo>
                  <a:cubicBezTo>
                    <a:pt x="42746" y="24906"/>
                    <a:pt x="57104" y="25392"/>
                    <a:pt x="71163" y="23146"/>
                  </a:cubicBezTo>
                  <a:lnTo>
                    <a:pt x="72116" y="23146"/>
                  </a:lnTo>
                  <a:cubicBezTo>
                    <a:pt x="80783" y="22193"/>
                    <a:pt x="88403" y="20955"/>
                    <a:pt x="93928" y="20669"/>
                  </a:cubicBezTo>
                  <a:cubicBezTo>
                    <a:pt x="96814" y="20424"/>
                    <a:pt x="99710" y="20424"/>
                    <a:pt x="102596" y="20669"/>
                  </a:cubicBezTo>
                  <a:cubicBezTo>
                    <a:pt x="104929" y="20954"/>
                    <a:pt x="107225" y="21464"/>
                    <a:pt x="109454" y="22193"/>
                  </a:cubicBezTo>
                  <a:cubicBezTo>
                    <a:pt x="110044" y="22311"/>
                    <a:pt x="110625" y="22504"/>
                    <a:pt x="111168" y="22765"/>
                  </a:cubicBezTo>
                  <a:cubicBezTo>
                    <a:pt x="112968" y="23366"/>
                    <a:pt x="114692" y="24164"/>
                    <a:pt x="116312" y="25146"/>
                  </a:cubicBezTo>
                  <a:cubicBezTo>
                    <a:pt x="120103" y="27273"/>
                    <a:pt x="123360" y="30237"/>
                    <a:pt x="125837" y="33814"/>
                  </a:cubicBezTo>
                  <a:cubicBezTo>
                    <a:pt x="127570" y="35640"/>
                    <a:pt x="128761" y="37917"/>
                    <a:pt x="129266" y="40386"/>
                  </a:cubicBezTo>
                  <a:close/>
                </a:path>
              </a:pathLst>
            </a:custGeom>
            <a:gradFill>
              <a:gsLst>
                <a:gs pos="0">
                  <a:srgbClr val="D1D3D4"/>
                </a:gs>
                <a:gs pos="26000">
                  <a:srgbClr val="C6C8C9"/>
                </a:gs>
                <a:gs pos="71000">
                  <a:srgbClr val="A9ABAD"/>
                </a:gs>
                <a:gs pos="100000">
                  <a:srgbClr val="939598"/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AC3B1526-787A-C7BD-2149-0167C6368AC0}"/>
                </a:ext>
              </a:extLst>
            </p:cNvPr>
            <p:cNvSpPr/>
            <p:nvPr/>
          </p:nvSpPr>
          <p:spPr>
            <a:xfrm>
              <a:off x="6040088" y="3150489"/>
              <a:ext cx="122586" cy="55625"/>
            </a:xfrm>
            <a:custGeom>
              <a:avLst/>
              <a:gdLst>
                <a:gd name="connsiteX0" fmla="*/ 122587 w 122586"/>
                <a:gd name="connsiteY0" fmla="*/ 31623 h 55625"/>
                <a:gd name="connsiteX1" fmla="*/ 90964 w 122586"/>
                <a:gd name="connsiteY1" fmla="*/ 18859 h 55625"/>
                <a:gd name="connsiteX2" fmla="*/ 34385 w 122586"/>
                <a:gd name="connsiteY2" fmla="*/ 15621 h 55625"/>
                <a:gd name="connsiteX3" fmla="*/ 0 w 122586"/>
                <a:gd name="connsiteY3" fmla="*/ 0 h 55625"/>
                <a:gd name="connsiteX4" fmla="*/ 0 w 122586"/>
                <a:gd name="connsiteY4" fmla="*/ 2381 h 55625"/>
                <a:gd name="connsiteX5" fmla="*/ 46387 w 122586"/>
                <a:gd name="connsiteY5" fmla="*/ 39815 h 55625"/>
                <a:gd name="connsiteX6" fmla="*/ 95822 w 122586"/>
                <a:gd name="connsiteY6" fmla="*/ 43720 h 55625"/>
                <a:gd name="connsiteX7" fmla="*/ 109252 w 122586"/>
                <a:gd name="connsiteY7" fmla="*/ 55626 h 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586" h="55625">
                  <a:moveTo>
                    <a:pt x="122587" y="31623"/>
                  </a:moveTo>
                  <a:cubicBezTo>
                    <a:pt x="122587" y="27051"/>
                    <a:pt x="106108" y="18859"/>
                    <a:pt x="90964" y="18859"/>
                  </a:cubicBezTo>
                  <a:cubicBezTo>
                    <a:pt x="75819" y="18859"/>
                    <a:pt x="55817" y="23336"/>
                    <a:pt x="34385" y="15621"/>
                  </a:cubicBezTo>
                  <a:cubicBezTo>
                    <a:pt x="22278" y="11970"/>
                    <a:pt x="10714" y="6717"/>
                    <a:pt x="0" y="0"/>
                  </a:cubicBezTo>
                  <a:lnTo>
                    <a:pt x="0" y="2381"/>
                  </a:lnTo>
                  <a:cubicBezTo>
                    <a:pt x="0" y="2381"/>
                    <a:pt x="20193" y="36576"/>
                    <a:pt x="46387" y="39815"/>
                  </a:cubicBezTo>
                  <a:cubicBezTo>
                    <a:pt x="72581" y="43053"/>
                    <a:pt x="95822" y="43720"/>
                    <a:pt x="95822" y="43720"/>
                  </a:cubicBezTo>
                  <a:lnTo>
                    <a:pt x="109252" y="55626"/>
                  </a:lnTo>
                  <a:close/>
                </a:path>
              </a:pathLst>
            </a:custGeom>
            <a:solidFill>
              <a:srgbClr val="80828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DE210610-ABCE-96F0-A2AF-9E968FF87AA4}"/>
                </a:ext>
              </a:extLst>
            </p:cNvPr>
            <p:cNvSpPr/>
            <p:nvPr/>
          </p:nvSpPr>
          <p:spPr>
            <a:xfrm>
              <a:off x="6072131" y="3054604"/>
              <a:ext cx="114763" cy="116744"/>
            </a:xfrm>
            <a:custGeom>
              <a:avLst/>
              <a:gdLst>
                <a:gd name="connsiteX0" fmla="*/ 113213 w 114763"/>
                <a:gd name="connsiteY0" fmla="*/ 114173 h 116744"/>
                <a:gd name="connsiteX1" fmla="*/ 100926 w 114763"/>
                <a:gd name="connsiteY1" fmla="*/ 116744 h 116744"/>
                <a:gd name="connsiteX2" fmla="*/ 93115 w 114763"/>
                <a:gd name="connsiteY2" fmla="*/ 40544 h 116744"/>
                <a:gd name="connsiteX3" fmla="*/ 59302 w 114763"/>
                <a:gd name="connsiteY3" fmla="*/ 18351 h 116744"/>
                <a:gd name="connsiteX4" fmla="*/ 16153 w 114763"/>
                <a:gd name="connsiteY4" fmla="*/ 13112 h 116744"/>
                <a:gd name="connsiteX5" fmla="*/ 12724 w 114763"/>
                <a:gd name="connsiteY5" fmla="*/ 14065 h 116744"/>
                <a:gd name="connsiteX6" fmla="*/ 2342 w 114763"/>
                <a:gd name="connsiteY6" fmla="*/ 21494 h 116744"/>
                <a:gd name="connsiteX7" fmla="*/ 1580 w 114763"/>
                <a:gd name="connsiteY7" fmla="*/ 22161 h 116744"/>
                <a:gd name="connsiteX8" fmla="*/ 1580 w 114763"/>
                <a:gd name="connsiteY8" fmla="*/ 12636 h 116744"/>
                <a:gd name="connsiteX9" fmla="*/ 18344 w 114763"/>
                <a:gd name="connsiteY9" fmla="*/ 158 h 116744"/>
                <a:gd name="connsiteX10" fmla="*/ 65969 w 114763"/>
                <a:gd name="connsiteY10" fmla="*/ 5873 h 116744"/>
                <a:gd name="connsiteX11" fmla="*/ 107879 w 114763"/>
                <a:gd name="connsiteY11" fmla="*/ 36639 h 116744"/>
                <a:gd name="connsiteX12" fmla="*/ 113213 w 114763"/>
                <a:gd name="connsiteY12" fmla="*/ 114173 h 1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63" h="116744">
                  <a:moveTo>
                    <a:pt x="113213" y="114173"/>
                  </a:moveTo>
                  <a:lnTo>
                    <a:pt x="100926" y="116744"/>
                  </a:lnTo>
                  <a:cubicBezTo>
                    <a:pt x="100926" y="116744"/>
                    <a:pt x="107974" y="58356"/>
                    <a:pt x="93115" y="40544"/>
                  </a:cubicBezTo>
                  <a:cubicBezTo>
                    <a:pt x="83952" y="30346"/>
                    <a:pt x="72303" y="22699"/>
                    <a:pt x="59302" y="18351"/>
                  </a:cubicBezTo>
                  <a:cubicBezTo>
                    <a:pt x="45500" y="13362"/>
                    <a:pt x="30746" y="11571"/>
                    <a:pt x="16153" y="13112"/>
                  </a:cubicBezTo>
                  <a:cubicBezTo>
                    <a:pt x="14976" y="13291"/>
                    <a:pt x="13825" y="13611"/>
                    <a:pt x="12724" y="14065"/>
                  </a:cubicBezTo>
                  <a:cubicBezTo>
                    <a:pt x="12724" y="14065"/>
                    <a:pt x="5581" y="18732"/>
                    <a:pt x="2342" y="21494"/>
                  </a:cubicBezTo>
                  <a:lnTo>
                    <a:pt x="1580" y="22161"/>
                  </a:lnTo>
                  <a:cubicBezTo>
                    <a:pt x="-1182" y="24924"/>
                    <a:pt x="247" y="17494"/>
                    <a:pt x="1580" y="12636"/>
                  </a:cubicBezTo>
                  <a:cubicBezTo>
                    <a:pt x="4710" y="5919"/>
                    <a:pt x="11012" y="1229"/>
                    <a:pt x="18344" y="158"/>
                  </a:cubicBezTo>
                  <a:cubicBezTo>
                    <a:pt x="34422" y="-594"/>
                    <a:pt x="50520" y="1337"/>
                    <a:pt x="65969" y="5873"/>
                  </a:cubicBezTo>
                  <a:cubicBezTo>
                    <a:pt x="83066" y="10992"/>
                    <a:pt x="97868" y="21860"/>
                    <a:pt x="107879" y="36639"/>
                  </a:cubicBezTo>
                  <a:cubicBezTo>
                    <a:pt x="119119" y="58356"/>
                    <a:pt x="113213" y="114173"/>
                    <a:pt x="113213" y="114173"/>
                  </a:cubicBezTo>
                  <a:close/>
                </a:path>
              </a:pathLst>
            </a:custGeom>
            <a:gradFill>
              <a:gsLst>
                <a:gs pos="0">
                  <a:srgbClr val="939598"/>
                </a:gs>
                <a:gs pos="73000">
                  <a:srgbClr val="BCBEC0"/>
                </a:gs>
                <a:gs pos="83000">
                  <a:srgbClr val="B9BBBD"/>
                </a:gs>
                <a:gs pos="91000">
                  <a:srgbClr val="AFB1B3"/>
                </a:gs>
                <a:gs pos="98000">
                  <a:srgbClr val="9EA0A3"/>
                </a:gs>
                <a:gs pos="100000">
                  <a:srgbClr val="989A9D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DCEED292-49E6-D60A-7B0E-52C538C9C1BD}"/>
                </a:ext>
              </a:extLst>
            </p:cNvPr>
            <p:cNvSpPr/>
            <p:nvPr/>
          </p:nvSpPr>
          <p:spPr>
            <a:xfrm>
              <a:off x="6074473" y="3068097"/>
              <a:ext cx="13811" cy="8382"/>
            </a:xfrm>
            <a:custGeom>
              <a:avLst/>
              <a:gdLst>
                <a:gd name="connsiteX0" fmla="*/ 13811 w 13811"/>
                <a:gd name="connsiteY0" fmla="*/ 0 h 8382"/>
                <a:gd name="connsiteX1" fmla="*/ 10382 w 13811"/>
                <a:gd name="connsiteY1" fmla="*/ 952 h 8382"/>
                <a:gd name="connsiteX2" fmla="*/ 0 w 13811"/>
                <a:gd name="connsiteY2" fmla="*/ 8382 h 8382"/>
                <a:gd name="connsiteX3" fmla="*/ 1238 w 13811"/>
                <a:gd name="connsiteY3" fmla="*/ 3334 h 8382"/>
                <a:gd name="connsiteX4" fmla="*/ 13811 w 13811"/>
                <a:gd name="connsiteY4" fmla="*/ 0 h 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1" h="8382">
                  <a:moveTo>
                    <a:pt x="13811" y="0"/>
                  </a:moveTo>
                  <a:cubicBezTo>
                    <a:pt x="12634" y="178"/>
                    <a:pt x="11482" y="498"/>
                    <a:pt x="10382" y="952"/>
                  </a:cubicBezTo>
                  <a:cubicBezTo>
                    <a:pt x="10382" y="952"/>
                    <a:pt x="3239" y="5620"/>
                    <a:pt x="0" y="8382"/>
                  </a:cubicBezTo>
                  <a:cubicBezTo>
                    <a:pt x="70" y="6633"/>
                    <a:pt x="492" y="4917"/>
                    <a:pt x="1238" y="3334"/>
                  </a:cubicBezTo>
                  <a:cubicBezTo>
                    <a:pt x="2477" y="762"/>
                    <a:pt x="13811" y="0"/>
                    <a:pt x="13811" y="0"/>
                  </a:cubicBezTo>
                  <a:close/>
                </a:path>
              </a:pathLst>
            </a:custGeom>
            <a:solidFill>
              <a:srgbClr val="5859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C27773FD-4676-E229-9999-A466B892D1E3}"/>
                </a:ext>
              </a:extLst>
            </p:cNvPr>
            <p:cNvSpPr/>
            <p:nvPr/>
          </p:nvSpPr>
          <p:spPr>
            <a:xfrm>
              <a:off x="6145339" y="3159318"/>
              <a:ext cx="60864" cy="69325"/>
            </a:xfrm>
            <a:custGeom>
              <a:avLst/>
              <a:gdLst>
                <a:gd name="connsiteX0" fmla="*/ 60865 w 60864"/>
                <a:gd name="connsiteY0" fmla="*/ 18317 h 69325"/>
                <a:gd name="connsiteX1" fmla="*/ 33242 w 60864"/>
                <a:gd name="connsiteY1" fmla="*/ 64704 h 69325"/>
                <a:gd name="connsiteX2" fmla="*/ 0 w 60864"/>
                <a:gd name="connsiteY2" fmla="*/ 52321 h 69325"/>
                <a:gd name="connsiteX3" fmla="*/ 25146 w 60864"/>
                <a:gd name="connsiteY3" fmla="*/ 5934 h 69325"/>
                <a:gd name="connsiteX4" fmla="*/ 60865 w 60864"/>
                <a:gd name="connsiteY4" fmla="*/ 18317 h 6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64" h="69325">
                  <a:moveTo>
                    <a:pt x="60865" y="18317"/>
                  </a:moveTo>
                  <a:cubicBezTo>
                    <a:pt x="59712" y="37339"/>
                    <a:pt x="49416" y="54624"/>
                    <a:pt x="33242" y="64704"/>
                  </a:cubicBezTo>
                  <a:cubicBezTo>
                    <a:pt x="16954" y="74229"/>
                    <a:pt x="0" y="68513"/>
                    <a:pt x="0" y="52321"/>
                  </a:cubicBezTo>
                  <a:cubicBezTo>
                    <a:pt x="314" y="33683"/>
                    <a:pt x="9696" y="16370"/>
                    <a:pt x="25146" y="5934"/>
                  </a:cubicBezTo>
                  <a:cubicBezTo>
                    <a:pt x="45339" y="-6544"/>
                    <a:pt x="60865" y="2124"/>
                    <a:pt x="60865" y="18317"/>
                  </a:cubicBezTo>
                  <a:close/>
                </a:path>
              </a:pathLst>
            </a:custGeom>
            <a:solidFill>
              <a:srgbClr val="2929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80F95A5B-75D5-D0F6-FF17-478E4B0B6D31}"/>
                </a:ext>
              </a:extLst>
            </p:cNvPr>
            <p:cNvSpPr/>
            <p:nvPr/>
          </p:nvSpPr>
          <p:spPr>
            <a:xfrm>
              <a:off x="6158579" y="3167288"/>
              <a:ext cx="47625" cy="55322"/>
            </a:xfrm>
            <a:custGeom>
              <a:avLst/>
              <a:gdLst>
                <a:gd name="connsiteX0" fmla="*/ 47625 w 47625"/>
                <a:gd name="connsiteY0" fmla="*/ 14062 h 55322"/>
                <a:gd name="connsiteX1" fmla="*/ 23813 w 47625"/>
                <a:gd name="connsiteY1" fmla="*/ 51590 h 55322"/>
                <a:gd name="connsiteX2" fmla="*/ 0 w 47625"/>
                <a:gd name="connsiteY2" fmla="*/ 42065 h 55322"/>
                <a:gd name="connsiteX3" fmla="*/ 23813 w 47625"/>
                <a:gd name="connsiteY3" fmla="*/ 3965 h 55322"/>
                <a:gd name="connsiteX4" fmla="*/ 47625 w 47625"/>
                <a:gd name="connsiteY4" fmla="*/ 14062 h 5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5322">
                  <a:moveTo>
                    <a:pt x="47625" y="14062"/>
                  </a:moveTo>
                  <a:cubicBezTo>
                    <a:pt x="46101" y="29646"/>
                    <a:pt x="37262" y="43578"/>
                    <a:pt x="23813" y="51590"/>
                  </a:cubicBezTo>
                  <a:cubicBezTo>
                    <a:pt x="10668" y="59210"/>
                    <a:pt x="0" y="54734"/>
                    <a:pt x="0" y="42065"/>
                  </a:cubicBezTo>
                  <a:cubicBezTo>
                    <a:pt x="1391" y="26289"/>
                    <a:pt x="10239" y="12128"/>
                    <a:pt x="23813" y="3965"/>
                  </a:cubicBezTo>
                  <a:cubicBezTo>
                    <a:pt x="36957" y="-4036"/>
                    <a:pt x="47625" y="441"/>
                    <a:pt x="47625" y="14062"/>
                  </a:cubicBezTo>
                  <a:close/>
                </a:path>
              </a:pathLst>
            </a:custGeom>
            <a:gradFill>
              <a:gsLst>
                <a:gs pos="0">
                  <a:srgbClr val="F1F2F2"/>
                </a:gs>
                <a:gs pos="19000">
                  <a:srgbClr val="E6E7E8"/>
                </a:gs>
                <a:gs pos="51000">
                  <a:srgbClr val="C9CACC"/>
                </a:gs>
                <a:gs pos="94000">
                  <a:srgbClr val="9A9C9F"/>
                </a:gs>
                <a:gs pos="100000">
                  <a:srgbClr val="939598"/>
                </a:gs>
              </a:gsLst>
              <a:lin ang="1890367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DDE7FA3D-F3F0-C064-FFEE-D41DC313CC6A}"/>
                </a:ext>
              </a:extLst>
            </p:cNvPr>
            <p:cNvSpPr/>
            <p:nvPr/>
          </p:nvSpPr>
          <p:spPr>
            <a:xfrm>
              <a:off x="6035802" y="3156585"/>
              <a:ext cx="110499" cy="74421"/>
            </a:xfrm>
            <a:custGeom>
              <a:avLst/>
              <a:gdLst>
                <a:gd name="connsiteX0" fmla="*/ 110490 w 110499"/>
                <a:gd name="connsiteY0" fmla="*/ 46292 h 74421"/>
                <a:gd name="connsiteX1" fmla="*/ 110490 w 110499"/>
                <a:gd name="connsiteY1" fmla="*/ 47720 h 74421"/>
                <a:gd name="connsiteX2" fmla="*/ 78962 w 110499"/>
                <a:gd name="connsiteY2" fmla="*/ 74390 h 74421"/>
                <a:gd name="connsiteX3" fmla="*/ 75248 w 110499"/>
                <a:gd name="connsiteY3" fmla="*/ 74390 h 74421"/>
                <a:gd name="connsiteX4" fmla="*/ 23050 w 110499"/>
                <a:gd name="connsiteY4" fmla="*/ 62865 h 74421"/>
                <a:gd name="connsiteX5" fmla="*/ 13525 w 110499"/>
                <a:gd name="connsiteY5" fmla="*/ 58007 h 74421"/>
                <a:gd name="connsiteX6" fmla="*/ 4000 w 110499"/>
                <a:gd name="connsiteY6" fmla="*/ 51149 h 74421"/>
                <a:gd name="connsiteX7" fmla="*/ 1524 w 110499"/>
                <a:gd name="connsiteY7" fmla="*/ 48863 h 74421"/>
                <a:gd name="connsiteX8" fmla="*/ 0 w 110499"/>
                <a:gd name="connsiteY8" fmla="*/ 0 h 74421"/>
                <a:gd name="connsiteX9" fmla="*/ 44767 w 110499"/>
                <a:gd name="connsiteY9" fmla="*/ 20955 h 74421"/>
                <a:gd name="connsiteX10" fmla="*/ 59436 w 110499"/>
                <a:gd name="connsiteY10" fmla="*/ 23717 h 74421"/>
                <a:gd name="connsiteX11" fmla="*/ 74009 w 110499"/>
                <a:gd name="connsiteY11" fmla="*/ 23717 h 74421"/>
                <a:gd name="connsiteX12" fmla="*/ 74009 w 110499"/>
                <a:gd name="connsiteY12" fmla="*/ 23717 h 74421"/>
                <a:gd name="connsiteX13" fmla="*/ 110490 w 110499"/>
                <a:gd name="connsiteY13" fmla="*/ 46292 h 7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499" h="74421">
                  <a:moveTo>
                    <a:pt x="110490" y="46292"/>
                  </a:moveTo>
                  <a:lnTo>
                    <a:pt x="110490" y="47720"/>
                  </a:lnTo>
                  <a:cubicBezTo>
                    <a:pt x="110490" y="58388"/>
                    <a:pt x="106013" y="75248"/>
                    <a:pt x="78962" y="74390"/>
                  </a:cubicBezTo>
                  <a:lnTo>
                    <a:pt x="75248" y="74390"/>
                  </a:lnTo>
                  <a:cubicBezTo>
                    <a:pt x="57301" y="73694"/>
                    <a:pt x="39622" y="69791"/>
                    <a:pt x="23050" y="62865"/>
                  </a:cubicBezTo>
                  <a:cubicBezTo>
                    <a:pt x="19767" y="61468"/>
                    <a:pt x="16585" y="59845"/>
                    <a:pt x="13525" y="58007"/>
                  </a:cubicBezTo>
                  <a:cubicBezTo>
                    <a:pt x="10138" y="56032"/>
                    <a:pt x="6948" y="53735"/>
                    <a:pt x="4000" y="51149"/>
                  </a:cubicBezTo>
                  <a:lnTo>
                    <a:pt x="1524" y="48863"/>
                  </a:lnTo>
                  <a:lnTo>
                    <a:pt x="0" y="0"/>
                  </a:lnTo>
                  <a:cubicBezTo>
                    <a:pt x="13652" y="9428"/>
                    <a:pt x="28783" y="16510"/>
                    <a:pt x="44767" y="20955"/>
                  </a:cubicBezTo>
                  <a:cubicBezTo>
                    <a:pt x="49583" y="22231"/>
                    <a:pt x="54486" y="23154"/>
                    <a:pt x="59436" y="23717"/>
                  </a:cubicBezTo>
                  <a:cubicBezTo>
                    <a:pt x="64284" y="24100"/>
                    <a:pt x="69161" y="24100"/>
                    <a:pt x="74009" y="23717"/>
                  </a:cubicBezTo>
                  <a:lnTo>
                    <a:pt x="74009" y="23717"/>
                  </a:lnTo>
                  <a:cubicBezTo>
                    <a:pt x="113062" y="21622"/>
                    <a:pt x="110395" y="37719"/>
                    <a:pt x="110490" y="46292"/>
                  </a:cubicBezTo>
                  <a:close/>
                </a:path>
              </a:pathLst>
            </a:custGeom>
            <a:solidFill>
              <a:srgbClr val="191F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498AB498-D721-36D5-7211-A4256CA412D9}"/>
                </a:ext>
              </a:extLst>
            </p:cNvPr>
            <p:cNvSpPr/>
            <p:nvPr/>
          </p:nvSpPr>
          <p:spPr>
            <a:xfrm>
              <a:off x="6058852" y="3180427"/>
              <a:ext cx="87450" cy="50357"/>
            </a:xfrm>
            <a:custGeom>
              <a:avLst/>
              <a:gdLst>
                <a:gd name="connsiteX0" fmla="*/ 87440 w 87450"/>
                <a:gd name="connsiteY0" fmla="*/ 22449 h 50357"/>
                <a:gd name="connsiteX1" fmla="*/ 87440 w 87450"/>
                <a:gd name="connsiteY1" fmla="*/ 23878 h 50357"/>
                <a:gd name="connsiteX2" fmla="*/ 52197 w 87450"/>
                <a:gd name="connsiteY2" fmla="*/ 50358 h 50357"/>
                <a:gd name="connsiteX3" fmla="*/ 0 w 87450"/>
                <a:gd name="connsiteY3" fmla="*/ 39023 h 50357"/>
                <a:gd name="connsiteX4" fmla="*/ 51530 w 87450"/>
                <a:gd name="connsiteY4" fmla="*/ 256 h 50357"/>
                <a:gd name="connsiteX5" fmla="*/ 51530 w 87450"/>
                <a:gd name="connsiteY5" fmla="*/ 256 h 50357"/>
                <a:gd name="connsiteX6" fmla="*/ 87440 w 87450"/>
                <a:gd name="connsiteY6" fmla="*/ 22449 h 5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450" h="50357">
                  <a:moveTo>
                    <a:pt x="87440" y="22449"/>
                  </a:moveTo>
                  <a:lnTo>
                    <a:pt x="87440" y="23878"/>
                  </a:lnTo>
                  <a:lnTo>
                    <a:pt x="52197" y="50358"/>
                  </a:lnTo>
                  <a:cubicBezTo>
                    <a:pt x="34261" y="49722"/>
                    <a:pt x="16584" y="45883"/>
                    <a:pt x="0" y="39023"/>
                  </a:cubicBezTo>
                  <a:lnTo>
                    <a:pt x="51530" y="256"/>
                  </a:lnTo>
                  <a:lnTo>
                    <a:pt x="51530" y="256"/>
                  </a:lnTo>
                  <a:cubicBezTo>
                    <a:pt x="90011" y="-2221"/>
                    <a:pt x="87344" y="13877"/>
                    <a:pt x="87440" y="22449"/>
                  </a:cubicBezTo>
                  <a:close/>
                </a:path>
              </a:pathLst>
            </a:custGeom>
            <a:gradFill>
              <a:gsLst>
                <a:gs pos="0">
                  <a:srgbClr val="A7A9AC"/>
                </a:gs>
                <a:gs pos="9000">
                  <a:srgbClr val="949699"/>
                </a:gs>
                <a:gs pos="41000">
                  <a:srgbClr val="555658"/>
                </a:gs>
                <a:gs pos="68000">
                  <a:srgbClr val="272728"/>
                </a:gs>
                <a:gs pos="88000">
                  <a:srgbClr val="0B0B0B"/>
                </a:gs>
                <a:gs pos="100000">
                  <a:srgbClr val="000000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74C43CCD-1F34-E978-A786-2491433885BF}"/>
                </a:ext>
              </a:extLst>
            </p:cNvPr>
            <p:cNvSpPr/>
            <p:nvPr/>
          </p:nvSpPr>
          <p:spPr>
            <a:xfrm>
              <a:off x="6040278" y="3177539"/>
              <a:ext cx="55721" cy="37052"/>
            </a:xfrm>
            <a:custGeom>
              <a:avLst/>
              <a:gdLst>
                <a:gd name="connsiteX0" fmla="*/ 55721 w 55721"/>
                <a:gd name="connsiteY0" fmla="*/ 2762 h 37052"/>
                <a:gd name="connsiteX1" fmla="*/ 9525 w 55721"/>
                <a:gd name="connsiteY1" fmla="*/ 37052 h 37052"/>
                <a:gd name="connsiteX2" fmla="*/ 0 w 55721"/>
                <a:gd name="connsiteY2" fmla="*/ 30194 h 37052"/>
                <a:gd name="connsiteX3" fmla="*/ 40767 w 55721"/>
                <a:gd name="connsiteY3" fmla="*/ 0 h 37052"/>
                <a:gd name="connsiteX4" fmla="*/ 55721 w 55721"/>
                <a:gd name="connsiteY4" fmla="*/ 2762 h 3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37052">
                  <a:moveTo>
                    <a:pt x="55721" y="2762"/>
                  </a:moveTo>
                  <a:lnTo>
                    <a:pt x="9525" y="37052"/>
                  </a:lnTo>
                  <a:cubicBezTo>
                    <a:pt x="6138" y="35077"/>
                    <a:pt x="2948" y="32780"/>
                    <a:pt x="0" y="30194"/>
                  </a:cubicBezTo>
                  <a:lnTo>
                    <a:pt x="40767" y="0"/>
                  </a:lnTo>
                  <a:cubicBezTo>
                    <a:pt x="45676" y="1290"/>
                    <a:pt x="50675" y="2213"/>
                    <a:pt x="55721" y="2762"/>
                  </a:cubicBezTo>
                  <a:close/>
                </a:path>
              </a:pathLst>
            </a:custGeom>
            <a:gradFill>
              <a:gsLst>
                <a:gs pos="0">
                  <a:srgbClr val="A7A9AC"/>
                </a:gs>
                <a:gs pos="9000">
                  <a:srgbClr val="949699"/>
                </a:gs>
                <a:gs pos="41000">
                  <a:srgbClr val="555658"/>
                </a:gs>
                <a:gs pos="68000">
                  <a:srgbClr val="272728"/>
                </a:gs>
                <a:gs pos="88000">
                  <a:srgbClr val="0B0B0B"/>
                </a:gs>
                <a:gs pos="100000">
                  <a:srgbClr val="000000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41BBB768-E5D6-9D1F-0D19-485BC120FA30}"/>
                </a:ext>
              </a:extLst>
            </p:cNvPr>
            <p:cNvSpPr/>
            <p:nvPr/>
          </p:nvSpPr>
          <p:spPr>
            <a:xfrm>
              <a:off x="6029290" y="3142945"/>
              <a:ext cx="126481" cy="95039"/>
            </a:xfrm>
            <a:custGeom>
              <a:avLst/>
              <a:gdLst>
                <a:gd name="connsiteX0" fmla="*/ 119192 w 126481"/>
                <a:gd name="connsiteY0" fmla="*/ 39547 h 95039"/>
                <a:gd name="connsiteX1" fmla="*/ 82331 w 126481"/>
                <a:gd name="connsiteY1" fmla="*/ 31832 h 95039"/>
                <a:gd name="connsiteX2" fmla="*/ 10607 w 126481"/>
                <a:gd name="connsiteY2" fmla="*/ 9924 h 95039"/>
                <a:gd name="connsiteX3" fmla="*/ 10607 w 126481"/>
                <a:gd name="connsiteY3" fmla="*/ 399 h 95039"/>
                <a:gd name="connsiteX4" fmla="*/ 6226 w 126481"/>
                <a:gd name="connsiteY4" fmla="*/ 1161 h 95039"/>
                <a:gd name="connsiteX5" fmla="*/ 701 w 126481"/>
                <a:gd name="connsiteY5" fmla="*/ 7067 h 95039"/>
                <a:gd name="connsiteX6" fmla="*/ 701 w 126481"/>
                <a:gd name="connsiteY6" fmla="*/ 7067 h 95039"/>
                <a:gd name="connsiteX7" fmla="*/ 35 w 126481"/>
                <a:gd name="connsiteY7" fmla="*/ 9829 h 95039"/>
                <a:gd name="connsiteX8" fmla="*/ 2416 w 126481"/>
                <a:gd name="connsiteY8" fmla="*/ 16211 h 95039"/>
                <a:gd name="connsiteX9" fmla="*/ 4035 w 126481"/>
                <a:gd name="connsiteY9" fmla="*/ 17354 h 95039"/>
                <a:gd name="connsiteX10" fmla="*/ 82997 w 126481"/>
                <a:gd name="connsiteY10" fmla="*/ 41547 h 95039"/>
                <a:gd name="connsiteX11" fmla="*/ 112239 w 126481"/>
                <a:gd name="connsiteY11" fmla="*/ 46500 h 95039"/>
                <a:gd name="connsiteX12" fmla="*/ 115478 w 126481"/>
                <a:gd name="connsiteY12" fmla="*/ 58216 h 95039"/>
                <a:gd name="connsiteX13" fmla="*/ 115478 w 126481"/>
                <a:gd name="connsiteY13" fmla="*/ 60121 h 95039"/>
                <a:gd name="connsiteX14" fmla="*/ 109286 w 126481"/>
                <a:gd name="connsiteY14" fmla="*/ 78600 h 95039"/>
                <a:gd name="connsiteX15" fmla="*/ 87093 w 126481"/>
                <a:gd name="connsiteY15" fmla="*/ 86220 h 95039"/>
                <a:gd name="connsiteX16" fmla="*/ 7940 w 126481"/>
                <a:gd name="connsiteY16" fmla="*/ 60026 h 95039"/>
                <a:gd name="connsiteX17" fmla="*/ 1559 w 126481"/>
                <a:gd name="connsiteY17" fmla="*/ 59264 h 95039"/>
                <a:gd name="connsiteX18" fmla="*/ 1554 w 126481"/>
                <a:gd name="connsiteY18" fmla="*/ 66403 h 95039"/>
                <a:gd name="connsiteX19" fmla="*/ 1559 w 126481"/>
                <a:gd name="connsiteY19" fmla="*/ 66408 h 95039"/>
                <a:gd name="connsiteX20" fmla="*/ 87284 w 126481"/>
                <a:gd name="connsiteY20" fmla="*/ 94983 h 95039"/>
                <a:gd name="connsiteX21" fmla="*/ 89570 w 126481"/>
                <a:gd name="connsiteY21" fmla="*/ 94983 h 95039"/>
                <a:gd name="connsiteX22" fmla="*/ 116906 w 126481"/>
                <a:gd name="connsiteY22" fmla="*/ 85458 h 95039"/>
                <a:gd name="connsiteX23" fmla="*/ 126431 w 126481"/>
                <a:gd name="connsiteY23" fmla="*/ 59645 h 95039"/>
                <a:gd name="connsiteX24" fmla="*/ 126431 w 126481"/>
                <a:gd name="connsiteY24" fmla="*/ 57930 h 95039"/>
                <a:gd name="connsiteX25" fmla="*/ 119192 w 126481"/>
                <a:gd name="connsiteY25" fmla="*/ 39547 h 9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481" h="95039">
                  <a:moveTo>
                    <a:pt x="119192" y="39547"/>
                  </a:moveTo>
                  <a:cubicBezTo>
                    <a:pt x="112525" y="33165"/>
                    <a:pt x="100142" y="30689"/>
                    <a:pt x="82331" y="31832"/>
                  </a:cubicBezTo>
                  <a:cubicBezTo>
                    <a:pt x="51470" y="33927"/>
                    <a:pt x="21275" y="16782"/>
                    <a:pt x="10607" y="9924"/>
                  </a:cubicBezTo>
                  <a:lnTo>
                    <a:pt x="10607" y="399"/>
                  </a:lnTo>
                  <a:cubicBezTo>
                    <a:pt x="9083" y="-553"/>
                    <a:pt x="7750" y="399"/>
                    <a:pt x="6226" y="1161"/>
                  </a:cubicBezTo>
                  <a:cubicBezTo>
                    <a:pt x="3928" y="2646"/>
                    <a:pt x="2030" y="4675"/>
                    <a:pt x="701" y="7067"/>
                  </a:cubicBezTo>
                  <a:lnTo>
                    <a:pt x="701" y="7067"/>
                  </a:lnTo>
                  <a:cubicBezTo>
                    <a:pt x="308" y="7938"/>
                    <a:pt x="81" y="8875"/>
                    <a:pt x="35" y="9829"/>
                  </a:cubicBezTo>
                  <a:cubicBezTo>
                    <a:pt x="-190" y="12209"/>
                    <a:pt x="687" y="14560"/>
                    <a:pt x="2416" y="16211"/>
                  </a:cubicBezTo>
                  <a:lnTo>
                    <a:pt x="4035" y="17354"/>
                  </a:lnTo>
                  <a:cubicBezTo>
                    <a:pt x="14798" y="24402"/>
                    <a:pt x="47755" y="43833"/>
                    <a:pt x="82997" y="41547"/>
                  </a:cubicBezTo>
                  <a:cubicBezTo>
                    <a:pt x="102047" y="40309"/>
                    <a:pt x="109191" y="43548"/>
                    <a:pt x="112239" y="46500"/>
                  </a:cubicBezTo>
                  <a:cubicBezTo>
                    <a:pt x="114963" y="49753"/>
                    <a:pt x="116144" y="54026"/>
                    <a:pt x="115478" y="58216"/>
                  </a:cubicBezTo>
                  <a:lnTo>
                    <a:pt x="115478" y="60121"/>
                  </a:lnTo>
                  <a:cubicBezTo>
                    <a:pt x="115973" y="66861"/>
                    <a:pt x="113744" y="73517"/>
                    <a:pt x="109286" y="78600"/>
                  </a:cubicBezTo>
                  <a:cubicBezTo>
                    <a:pt x="103257" y="84097"/>
                    <a:pt x="95228" y="86854"/>
                    <a:pt x="87093" y="86220"/>
                  </a:cubicBezTo>
                  <a:cubicBezTo>
                    <a:pt x="52517" y="85077"/>
                    <a:pt x="23180" y="75266"/>
                    <a:pt x="7940" y="60026"/>
                  </a:cubicBezTo>
                  <a:cubicBezTo>
                    <a:pt x="5940" y="58026"/>
                    <a:pt x="3559" y="57264"/>
                    <a:pt x="1559" y="59264"/>
                  </a:cubicBezTo>
                  <a:cubicBezTo>
                    <a:pt x="-414" y="61235"/>
                    <a:pt x="-416" y="64430"/>
                    <a:pt x="1554" y="66403"/>
                  </a:cubicBezTo>
                  <a:cubicBezTo>
                    <a:pt x="1556" y="66405"/>
                    <a:pt x="1558" y="66406"/>
                    <a:pt x="1559" y="66408"/>
                  </a:cubicBezTo>
                  <a:cubicBezTo>
                    <a:pt x="18608" y="83457"/>
                    <a:pt x="49184" y="93935"/>
                    <a:pt x="87284" y="94983"/>
                  </a:cubicBezTo>
                  <a:lnTo>
                    <a:pt x="89570" y="94983"/>
                  </a:lnTo>
                  <a:cubicBezTo>
                    <a:pt x="99580" y="95528"/>
                    <a:pt x="109401" y="92105"/>
                    <a:pt x="116906" y="85458"/>
                  </a:cubicBezTo>
                  <a:cubicBezTo>
                    <a:pt x="123498" y="78529"/>
                    <a:pt x="126946" y="69193"/>
                    <a:pt x="126431" y="59645"/>
                  </a:cubicBezTo>
                  <a:lnTo>
                    <a:pt x="126431" y="57930"/>
                  </a:lnTo>
                  <a:cubicBezTo>
                    <a:pt x="126803" y="51042"/>
                    <a:pt x="124164" y="44331"/>
                    <a:pt x="119192" y="39547"/>
                  </a:cubicBezTo>
                  <a:close/>
                </a:path>
              </a:pathLst>
            </a:custGeom>
            <a:gradFill>
              <a:gsLst>
                <a:gs pos="0">
                  <a:srgbClr val="F1F2F2"/>
                </a:gs>
                <a:gs pos="19000">
                  <a:srgbClr val="E6E7E8"/>
                </a:gs>
                <a:gs pos="51000">
                  <a:srgbClr val="C9CACC"/>
                </a:gs>
                <a:gs pos="94000">
                  <a:srgbClr val="9A9C9F"/>
                </a:gs>
                <a:gs pos="100000">
                  <a:srgbClr val="939598"/>
                </a:gs>
              </a:gsLst>
              <a:lin ang="17999921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FFFDDB88-D1B9-872E-BA84-A21E10A74FE4}"/>
                </a:ext>
              </a:extLst>
            </p:cNvPr>
            <p:cNvSpPr/>
            <p:nvPr/>
          </p:nvSpPr>
          <p:spPr>
            <a:xfrm>
              <a:off x="5989917" y="3449123"/>
              <a:ext cx="31216" cy="36168"/>
            </a:xfrm>
            <a:custGeom>
              <a:avLst/>
              <a:gdLst>
                <a:gd name="connsiteX0" fmla="*/ 13881 w 31216"/>
                <a:gd name="connsiteY0" fmla="*/ 69 h 36168"/>
                <a:gd name="connsiteX1" fmla="*/ 3022 w 31216"/>
                <a:gd name="connsiteY1" fmla="*/ 33978 h 36168"/>
                <a:gd name="connsiteX2" fmla="*/ 10071 w 31216"/>
                <a:gd name="connsiteY2" fmla="*/ 36169 h 36168"/>
                <a:gd name="connsiteX3" fmla="*/ 31216 w 31216"/>
                <a:gd name="connsiteY3" fmla="*/ 22167 h 36168"/>
                <a:gd name="connsiteX4" fmla="*/ 18738 w 31216"/>
                <a:gd name="connsiteY4" fmla="*/ 3117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6" h="36168">
                  <a:moveTo>
                    <a:pt x="13881" y="69"/>
                  </a:moveTo>
                  <a:cubicBezTo>
                    <a:pt x="4927" y="-1550"/>
                    <a:pt x="-5169" y="25691"/>
                    <a:pt x="3022" y="33978"/>
                  </a:cubicBezTo>
                  <a:lnTo>
                    <a:pt x="10071" y="36169"/>
                  </a:lnTo>
                  <a:lnTo>
                    <a:pt x="31216" y="22167"/>
                  </a:lnTo>
                  <a:lnTo>
                    <a:pt x="18738" y="3117"/>
                  </a:lnTo>
                  <a:close/>
                </a:path>
              </a:pathLst>
            </a:custGeom>
            <a:solidFill>
              <a:srgbClr val="191F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EFB452CF-DEC0-3280-DC0B-C67B7530EB1A}"/>
                </a:ext>
              </a:extLst>
            </p:cNvPr>
            <p:cNvSpPr/>
            <p:nvPr/>
          </p:nvSpPr>
          <p:spPr>
            <a:xfrm>
              <a:off x="5897601" y="3428809"/>
              <a:ext cx="115816" cy="53816"/>
            </a:xfrm>
            <a:custGeom>
              <a:avLst/>
              <a:gdLst>
                <a:gd name="connsiteX0" fmla="*/ 115817 w 115816"/>
                <a:gd name="connsiteY0" fmla="*/ 47815 h 53816"/>
                <a:gd name="connsiteX1" fmla="*/ 99624 w 115816"/>
                <a:gd name="connsiteY1" fmla="*/ 53816 h 53816"/>
                <a:gd name="connsiteX2" fmla="*/ 78002 w 115816"/>
                <a:gd name="connsiteY2" fmla="*/ 42196 h 53816"/>
                <a:gd name="connsiteX3" fmla="*/ 50475 w 115816"/>
                <a:gd name="connsiteY3" fmla="*/ 40005 h 53816"/>
                <a:gd name="connsiteX4" fmla="*/ 34568 w 115816"/>
                <a:gd name="connsiteY4" fmla="*/ 41434 h 53816"/>
                <a:gd name="connsiteX5" fmla="*/ 35807 w 115816"/>
                <a:gd name="connsiteY5" fmla="*/ 36100 h 53816"/>
                <a:gd name="connsiteX6" fmla="*/ 35807 w 115816"/>
                <a:gd name="connsiteY6" fmla="*/ 36100 h 53816"/>
                <a:gd name="connsiteX7" fmla="*/ 12280 w 115816"/>
                <a:gd name="connsiteY7" fmla="*/ 39148 h 53816"/>
                <a:gd name="connsiteX8" fmla="*/ 11137 w 115816"/>
                <a:gd name="connsiteY8" fmla="*/ 33814 h 53816"/>
                <a:gd name="connsiteX9" fmla="*/ 469 w 115816"/>
                <a:gd name="connsiteY9" fmla="*/ 31623 h 53816"/>
                <a:gd name="connsiteX10" fmla="*/ 1802 w 115816"/>
                <a:gd name="connsiteY10" fmla="*/ 27622 h 53816"/>
                <a:gd name="connsiteX11" fmla="*/ 1802 w 115816"/>
                <a:gd name="connsiteY11" fmla="*/ 27622 h 53816"/>
                <a:gd name="connsiteX12" fmla="*/ 3041 w 115816"/>
                <a:gd name="connsiteY12" fmla="*/ 26575 h 53816"/>
                <a:gd name="connsiteX13" fmla="*/ 5422 w 115816"/>
                <a:gd name="connsiteY13" fmla="*/ 25051 h 53816"/>
                <a:gd name="connsiteX14" fmla="*/ 5422 w 115816"/>
                <a:gd name="connsiteY14" fmla="*/ 25051 h 53816"/>
                <a:gd name="connsiteX15" fmla="*/ 6279 w 115816"/>
                <a:gd name="connsiteY15" fmla="*/ 25051 h 53816"/>
                <a:gd name="connsiteX16" fmla="*/ 2088 w 115816"/>
                <a:gd name="connsiteY16" fmla="*/ 18002 h 53816"/>
                <a:gd name="connsiteX17" fmla="*/ 2088 w 115816"/>
                <a:gd name="connsiteY17" fmla="*/ 17431 h 53816"/>
                <a:gd name="connsiteX18" fmla="*/ 59238 w 115816"/>
                <a:gd name="connsiteY18" fmla="*/ 0 h 53816"/>
                <a:gd name="connsiteX19" fmla="*/ 94862 w 115816"/>
                <a:gd name="connsiteY19" fmla="*/ 19050 h 53816"/>
                <a:gd name="connsiteX20" fmla="*/ 94862 w 115816"/>
                <a:gd name="connsiteY20" fmla="*/ 19050 h 53816"/>
                <a:gd name="connsiteX21" fmla="*/ 110578 w 115816"/>
                <a:gd name="connsiteY21" fmla="*/ 25146 h 53816"/>
                <a:gd name="connsiteX22" fmla="*/ 115150 w 115816"/>
                <a:gd name="connsiteY22" fmla="*/ 48196 h 5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816" h="53816">
                  <a:moveTo>
                    <a:pt x="115817" y="47815"/>
                  </a:moveTo>
                  <a:lnTo>
                    <a:pt x="99624" y="53816"/>
                  </a:lnTo>
                  <a:cubicBezTo>
                    <a:pt x="99624" y="53816"/>
                    <a:pt x="82574" y="44291"/>
                    <a:pt x="78002" y="42196"/>
                  </a:cubicBezTo>
                  <a:cubicBezTo>
                    <a:pt x="69353" y="38319"/>
                    <a:pt x="59629" y="37538"/>
                    <a:pt x="50475" y="40005"/>
                  </a:cubicBezTo>
                  <a:cubicBezTo>
                    <a:pt x="40950" y="41910"/>
                    <a:pt x="36092" y="42958"/>
                    <a:pt x="34568" y="41434"/>
                  </a:cubicBezTo>
                  <a:cubicBezTo>
                    <a:pt x="33044" y="39910"/>
                    <a:pt x="35807" y="36100"/>
                    <a:pt x="35807" y="36100"/>
                  </a:cubicBezTo>
                  <a:lnTo>
                    <a:pt x="35807" y="36100"/>
                  </a:lnTo>
                  <a:cubicBezTo>
                    <a:pt x="28144" y="38205"/>
                    <a:pt x="20226" y="39224"/>
                    <a:pt x="12280" y="39148"/>
                  </a:cubicBezTo>
                  <a:cubicBezTo>
                    <a:pt x="7898" y="37624"/>
                    <a:pt x="11137" y="33814"/>
                    <a:pt x="11137" y="33814"/>
                  </a:cubicBezTo>
                  <a:cubicBezTo>
                    <a:pt x="11137" y="33814"/>
                    <a:pt x="3136" y="33814"/>
                    <a:pt x="469" y="31623"/>
                  </a:cubicBezTo>
                  <a:cubicBezTo>
                    <a:pt x="-674" y="30480"/>
                    <a:pt x="469" y="28956"/>
                    <a:pt x="1802" y="27622"/>
                  </a:cubicBezTo>
                  <a:lnTo>
                    <a:pt x="1802" y="27622"/>
                  </a:lnTo>
                  <a:lnTo>
                    <a:pt x="3041" y="26575"/>
                  </a:lnTo>
                  <a:cubicBezTo>
                    <a:pt x="3796" y="26013"/>
                    <a:pt x="4591" y="25498"/>
                    <a:pt x="5422" y="25051"/>
                  </a:cubicBezTo>
                  <a:lnTo>
                    <a:pt x="5422" y="25051"/>
                  </a:lnTo>
                  <a:lnTo>
                    <a:pt x="6279" y="25051"/>
                  </a:lnTo>
                  <a:cubicBezTo>
                    <a:pt x="6279" y="25051"/>
                    <a:pt x="-7" y="21145"/>
                    <a:pt x="2088" y="18002"/>
                  </a:cubicBezTo>
                  <a:cubicBezTo>
                    <a:pt x="2060" y="17812"/>
                    <a:pt x="2060" y="17621"/>
                    <a:pt x="2088" y="17431"/>
                  </a:cubicBezTo>
                  <a:cubicBezTo>
                    <a:pt x="20158" y="8792"/>
                    <a:pt x="39423" y="2915"/>
                    <a:pt x="59238" y="0"/>
                  </a:cubicBezTo>
                  <a:cubicBezTo>
                    <a:pt x="65905" y="0"/>
                    <a:pt x="91623" y="16573"/>
                    <a:pt x="94862" y="19050"/>
                  </a:cubicBezTo>
                  <a:lnTo>
                    <a:pt x="94862" y="19050"/>
                  </a:lnTo>
                  <a:lnTo>
                    <a:pt x="110578" y="25146"/>
                  </a:lnTo>
                  <a:lnTo>
                    <a:pt x="115150" y="48196"/>
                  </a:lnTo>
                  <a:close/>
                </a:path>
              </a:pathLst>
            </a:custGeom>
            <a:solidFill>
              <a:srgbClr val="EDC5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8A7BA403-4AA4-6DB0-99C9-15165B8146ED}"/>
                </a:ext>
              </a:extLst>
            </p:cNvPr>
            <p:cNvSpPr/>
            <p:nvPr/>
          </p:nvSpPr>
          <p:spPr>
            <a:xfrm>
              <a:off x="5898473" y="3428904"/>
              <a:ext cx="114754" cy="46863"/>
            </a:xfrm>
            <a:custGeom>
              <a:avLst/>
              <a:gdLst>
                <a:gd name="connsiteX0" fmla="*/ 114754 w 114754"/>
                <a:gd name="connsiteY0" fmla="*/ 46863 h 46863"/>
                <a:gd name="connsiteX1" fmla="*/ 105229 w 114754"/>
                <a:gd name="connsiteY1" fmla="*/ 45625 h 46863"/>
                <a:gd name="connsiteX2" fmla="*/ 70558 w 114754"/>
                <a:gd name="connsiteY2" fmla="*/ 31909 h 46863"/>
                <a:gd name="connsiteX3" fmla="*/ 37507 w 114754"/>
                <a:gd name="connsiteY3" fmla="*/ 38291 h 46863"/>
                <a:gd name="connsiteX4" fmla="*/ 35046 w 114754"/>
                <a:gd name="connsiteY4" fmla="*/ 36405 h 46863"/>
                <a:gd name="connsiteX5" fmla="*/ 35030 w 114754"/>
                <a:gd name="connsiteY5" fmla="*/ 36004 h 46863"/>
                <a:gd name="connsiteX6" fmla="*/ 35030 w 114754"/>
                <a:gd name="connsiteY6" fmla="*/ 36004 h 46863"/>
                <a:gd name="connsiteX7" fmla="*/ 47413 w 114754"/>
                <a:gd name="connsiteY7" fmla="*/ 30575 h 46863"/>
                <a:gd name="connsiteX8" fmla="*/ 12646 w 114754"/>
                <a:gd name="connsiteY8" fmla="*/ 37148 h 46863"/>
                <a:gd name="connsiteX9" fmla="*/ 10170 w 114754"/>
                <a:gd name="connsiteY9" fmla="*/ 33814 h 46863"/>
                <a:gd name="connsiteX10" fmla="*/ 25696 w 114754"/>
                <a:gd name="connsiteY10" fmla="*/ 28099 h 46863"/>
                <a:gd name="connsiteX11" fmla="*/ 645 w 114754"/>
                <a:gd name="connsiteY11" fmla="*/ 30480 h 46863"/>
                <a:gd name="connsiteX12" fmla="*/ 476 w 114754"/>
                <a:gd name="connsiteY12" fmla="*/ 27794 h 46863"/>
                <a:gd name="connsiteX13" fmla="*/ 645 w 114754"/>
                <a:gd name="connsiteY13" fmla="*/ 27623 h 46863"/>
                <a:gd name="connsiteX14" fmla="*/ 645 w 114754"/>
                <a:gd name="connsiteY14" fmla="*/ 27623 h 46863"/>
                <a:gd name="connsiteX15" fmla="*/ 1883 w 114754"/>
                <a:gd name="connsiteY15" fmla="*/ 26575 h 46863"/>
                <a:gd name="connsiteX16" fmla="*/ 4264 w 114754"/>
                <a:gd name="connsiteY16" fmla="*/ 25051 h 46863"/>
                <a:gd name="connsiteX17" fmla="*/ 4264 w 114754"/>
                <a:gd name="connsiteY17" fmla="*/ 25051 h 46863"/>
                <a:gd name="connsiteX18" fmla="*/ 5122 w 114754"/>
                <a:gd name="connsiteY18" fmla="*/ 25051 h 46863"/>
                <a:gd name="connsiteX19" fmla="*/ 23505 w 114754"/>
                <a:gd name="connsiteY19" fmla="*/ 19907 h 46863"/>
                <a:gd name="connsiteX20" fmla="*/ 4455 w 114754"/>
                <a:gd name="connsiteY20" fmla="*/ 22003 h 46863"/>
                <a:gd name="connsiteX21" fmla="*/ 1121 w 114754"/>
                <a:gd name="connsiteY21" fmla="*/ 18002 h 46863"/>
                <a:gd name="connsiteX22" fmla="*/ 1121 w 114754"/>
                <a:gd name="connsiteY22" fmla="*/ 17431 h 46863"/>
                <a:gd name="connsiteX23" fmla="*/ 58271 w 114754"/>
                <a:gd name="connsiteY23" fmla="*/ 0 h 46863"/>
                <a:gd name="connsiteX24" fmla="*/ 93895 w 114754"/>
                <a:gd name="connsiteY24" fmla="*/ 19050 h 46863"/>
                <a:gd name="connsiteX25" fmla="*/ 93895 w 114754"/>
                <a:gd name="connsiteY25" fmla="*/ 19050 h 46863"/>
                <a:gd name="connsiteX26" fmla="*/ 109611 w 114754"/>
                <a:gd name="connsiteY26" fmla="*/ 25146 h 4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4754" h="46863">
                  <a:moveTo>
                    <a:pt x="114754" y="46863"/>
                  </a:moveTo>
                  <a:lnTo>
                    <a:pt x="105229" y="45625"/>
                  </a:lnTo>
                  <a:cubicBezTo>
                    <a:pt x="105229" y="45625"/>
                    <a:pt x="80941" y="31909"/>
                    <a:pt x="70558" y="31909"/>
                  </a:cubicBezTo>
                  <a:cubicBezTo>
                    <a:pt x="59409" y="33280"/>
                    <a:pt x="48366" y="35414"/>
                    <a:pt x="37507" y="38291"/>
                  </a:cubicBezTo>
                  <a:cubicBezTo>
                    <a:pt x="36307" y="38452"/>
                    <a:pt x="35205" y="37605"/>
                    <a:pt x="35046" y="36405"/>
                  </a:cubicBezTo>
                  <a:cubicBezTo>
                    <a:pt x="35028" y="36271"/>
                    <a:pt x="35024" y="36138"/>
                    <a:pt x="35030" y="36004"/>
                  </a:cubicBezTo>
                  <a:lnTo>
                    <a:pt x="35030" y="36004"/>
                  </a:lnTo>
                  <a:lnTo>
                    <a:pt x="47413" y="30575"/>
                  </a:lnTo>
                  <a:cubicBezTo>
                    <a:pt x="36006" y="33633"/>
                    <a:pt x="24383" y="35833"/>
                    <a:pt x="12646" y="37148"/>
                  </a:cubicBezTo>
                  <a:cubicBezTo>
                    <a:pt x="9027" y="36385"/>
                    <a:pt x="10170" y="33814"/>
                    <a:pt x="10170" y="33814"/>
                  </a:cubicBezTo>
                  <a:lnTo>
                    <a:pt x="25696" y="28099"/>
                  </a:lnTo>
                  <a:cubicBezTo>
                    <a:pt x="19885" y="29908"/>
                    <a:pt x="4455" y="34290"/>
                    <a:pt x="645" y="30480"/>
                  </a:cubicBezTo>
                  <a:cubicBezTo>
                    <a:pt x="-144" y="29785"/>
                    <a:pt x="-220" y="28585"/>
                    <a:pt x="476" y="27794"/>
                  </a:cubicBezTo>
                  <a:cubicBezTo>
                    <a:pt x="529" y="27727"/>
                    <a:pt x="585" y="27680"/>
                    <a:pt x="645" y="27623"/>
                  </a:cubicBezTo>
                  <a:lnTo>
                    <a:pt x="645" y="27623"/>
                  </a:lnTo>
                  <a:lnTo>
                    <a:pt x="1883" y="26575"/>
                  </a:lnTo>
                  <a:cubicBezTo>
                    <a:pt x="2639" y="26013"/>
                    <a:pt x="3434" y="25498"/>
                    <a:pt x="4264" y="25051"/>
                  </a:cubicBezTo>
                  <a:lnTo>
                    <a:pt x="4264" y="25051"/>
                  </a:lnTo>
                  <a:lnTo>
                    <a:pt x="5122" y="25051"/>
                  </a:lnTo>
                  <a:lnTo>
                    <a:pt x="23505" y="19907"/>
                  </a:lnTo>
                  <a:cubicBezTo>
                    <a:pt x="17245" y="21269"/>
                    <a:pt x="10860" y="21974"/>
                    <a:pt x="4455" y="22003"/>
                  </a:cubicBezTo>
                  <a:cubicBezTo>
                    <a:pt x="1216" y="22003"/>
                    <a:pt x="740" y="19336"/>
                    <a:pt x="1121" y="18002"/>
                  </a:cubicBezTo>
                  <a:cubicBezTo>
                    <a:pt x="1094" y="17812"/>
                    <a:pt x="1094" y="17621"/>
                    <a:pt x="1121" y="17431"/>
                  </a:cubicBezTo>
                  <a:cubicBezTo>
                    <a:pt x="19191" y="8792"/>
                    <a:pt x="38456" y="2915"/>
                    <a:pt x="58271" y="0"/>
                  </a:cubicBezTo>
                  <a:cubicBezTo>
                    <a:pt x="64939" y="0"/>
                    <a:pt x="90656" y="16574"/>
                    <a:pt x="93895" y="19050"/>
                  </a:cubicBezTo>
                  <a:lnTo>
                    <a:pt x="93895" y="19050"/>
                  </a:lnTo>
                  <a:lnTo>
                    <a:pt x="109611" y="25146"/>
                  </a:lnTo>
                  <a:close/>
                </a:path>
              </a:pathLst>
            </a:custGeom>
            <a:solidFill>
              <a:srgbClr val="CC936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D429BDFD-1E80-C233-3A20-EF52029DBE3D}"/>
                </a:ext>
              </a:extLst>
            </p:cNvPr>
            <p:cNvSpPr/>
            <p:nvPr/>
          </p:nvSpPr>
          <p:spPr>
            <a:xfrm>
              <a:off x="5992939" y="3291649"/>
              <a:ext cx="233297" cy="231230"/>
            </a:xfrm>
            <a:custGeom>
              <a:avLst/>
              <a:gdLst>
                <a:gd name="connsiteX0" fmla="*/ 233172 w 233297"/>
                <a:gd name="connsiteY0" fmla="*/ 103727 h 231230"/>
                <a:gd name="connsiteX1" fmla="*/ 210979 w 233297"/>
                <a:gd name="connsiteY1" fmla="*/ 169164 h 231230"/>
                <a:gd name="connsiteX2" fmla="*/ 75152 w 233297"/>
                <a:gd name="connsiteY2" fmla="*/ 223742 h 231230"/>
                <a:gd name="connsiteX3" fmla="*/ 0 w 233297"/>
                <a:gd name="connsiteY3" fmla="*/ 191452 h 231230"/>
                <a:gd name="connsiteX4" fmla="*/ 0 w 233297"/>
                <a:gd name="connsiteY4" fmla="*/ 191452 h 231230"/>
                <a:gd name="connsiteX5" fmla="*/ 5620 w 233297"/>
                <a:gd name="connsiteY5" fmla="*/ 189738 h 231230"/>
                <a:gd name="connsiteX6" fmla="*/ 11811 w 233297"/>
                <a:gd name="connsiteY6" fmla="*/ 182404 h 231230"/>
                <a:gd name="connsiteX7" fmla="*/ 15431 w 233297"/>
                <a:gd name="connsiteY7" fmla="*/ 166688 h 231230"/>
                <a:gd name="connsiteX8" fmla="*/ 10858 w 233297"/>
                <a:gd name="connsiteY8" fmla="*/ 157639 h 231230"/>
                <a:gd name="connsiteX9" fmla="*/ 132683 w 233297"/>
                <a:gd name="connsiteY9" fmla="*/ 175641 h 231230"/>
                <a:gd name="connsiteX10" fmla="*/ 166878 w 233297"/>
                <a:gd name="connsiteY10" fmla="*/ 84773 h 231230"/>
                <a:gd name="connsiteX11" fmla="*/ 191071 w 233297"/>
                <a:gd name="connsiteY11" fmla="*/ 0 h 231230"/>
                <a:gd name="connsiteX12" fmla="*/ 227267 w 233297"/>
                <a:gd name="connsiteY12" fmla="*/ 45529 h 231230"/>
                <a:gd name="connsiteX13" fmla="*/ 233172 w 233297"/>
                <a:gd name="connsiteY13" fmla="*/ 103727 h 2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297" h="231230">
                  <a:moveTo>
                    <a:pt x="233172" y="103727"/>
                  </a:moveTo>
                  <a:cubicBezTo>
                    <a:pt x="231734" y="127127"/>
                    <a:pt x="224076" y="149723"/>
                    <a:pt x="210979" y="169164"/>
                  </a:cubicBezTo>
                  <a:cubicBezTo>
                    <a:pt x="179356" y="218027"/>
                    <a:pt x="143542" y="245364"/>
                    <a:pt x="75152" y="223742"/>
                  </a:cubicBezTo>
                  <a:cubicBezTo>
                    <a:pt x="48871" y="216103"/>
                    <a:pt x="23631" y="205264"/>
                    <a:pt x="0" y="191452"/>
                  </a:cubicBezTo>
                  <a:lnTo>
                    <a:pt x="0" y="191452"/>
                  </a:lnTo>
                  <a:cubicBezTo>
                    <a:pt x="2027" y="191652"/>
                    <a:pt x="4051" y="191033"/>
                    <a:pt x="5620" y="189738"/>
                  </a:cubicBezTo>
                  <a:cubicBezTo>
                    <a:pt x="8231" y="187814"/>
                    <a:pt x="10352" y="185299"/>
                    <a:pt x="11811" y="182404"/>
                  </a:cubicBezTo>
                  <a:cubicBezTo>
                    <a:pt x="14438" y="177594"/>
                    <a:pt x="15691" y="172155"/>
                    <a:pt x="15431" y="166688"/>
                  </a:cubicBezTo>
                  <a:cubicBezTo>
                    <a:pt x="15511" y="163097"/>
                    <a:pt x="13797" y="159706"/>
                    <a:pt x="10858" y="157639"/>
                  </a:cubicBezTo>
                  <a:cubicBezTo>
                    <a:pt x="17050" y="160020"/>
                    <a:pt x="95250" y="190405"/>
                    <a:pt x="132683" y="175641"/>
                  </a:cubicBezTo>
                  <a:cubicBezTo>
                    <a:pt x="162020" y="164116"/>
                    <a:pt x="166878" y="87344"/>
                    <a:pt x="166878" y="84773"/>
                  </a:cubicBezTo>
                  <a:cubicBezTo>
                    <a:pt x="166878" y="82201"/>
                    <a:pt x="191071" y="0"/>
                    <a:pt x="191071" y="0"/>
                  </a:cubicBezTo>
                  <a:cubicBezTo>
                    <a:pt x="191071" y="0"/>
                    <a:pt x="222313" y="19050"/>
                    <a:pt x="227267" y="45529"/>
                  </a:cubicBezTo>
                  <a:cubicBezTo>
                    <a:pt x="231848" y="64574"/>
                    <a:pt x="233839" y="84151"/>
                    <a:pt x="233172" y="103727"/>
                  </a:cubicBezTo>
                  <a:close/>
                </a:path>
              </a:pathLst>
            </a:custGeom>
            <a:gradFill>
              <a:gsLst>
                <a:gs pos="0">
                  <a:srgbClr val="324DE6"/>
                </a:gs>
                <a:gs pos="12000">
                  <a:srgbClr val="374EE5"/>
                </a:gs>
                <a:gs pos="27000">
                  <a:srgbClr val="4751E3"/>
                </a:gs>
                <a:gs pos="43000">
                  <a:srgbClr val="6057DF"/>
                </a:gs>
                <a:gs pos="60000">
                  <a:srgbClr val="835ED9"/>
                </a:gs>
                <a:gs pos="78000">
                  <a:srgbClr val="B068D1"/>
                </a:gs>
                <a:gs pos="97000">
                  <a:srgbClr val="E774C9"/>
                </a:gs>
                <a:gs pos="100000">
                  <a:srgbClr val="F076C7"/>
                </a:gs>
              </a:gsLst>
              <a:lin ang="7403102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51EFCBA7-CE03-D313-C2D1-BEDAFFD60F15}"/>
                </a:ext>
              </a:extLst>
            </p:cNvPr>
            <p:cNvSpPr/>
            <p:nvPr/>
          </p:nvSpPr>
          <p:spPr>
            <a:xfrm>
              <a:off x="6003797" y="3291554"/>
              <a:ext cx="222442" cy="214051"/>
            </a:xfrm>
            <a:custGeom>
              <a:avLst/>
              <a:gdLst>
                <a:gd name="connsiteX0" fmla="*/ 222314 w 222442"/>
                <a:gd name="connsiteY0" fmla="*/ 103823 h 214051"/>
                <a:gd name="connsiteX1" fmla="*/ 116015 w 222442"/>
                <a:gd name="connsiteY1" fmla="*/ 213931 h 214051"/>
                <a:gd name="connsiteX2" fmla="*/ 952 w 222442"/>
                <a:gd name="connsiteY2" fmla="*/ 182404 h 214051"/>
                <a:gd name="connsiteX3" fmla="*/ 4572 w 222442"/>
                <a:gd name="connsiteY3" fmla="*/ 166688 h 214051"/>
                <a:gd name="connsiteX4" fmla="*/ 0 w 222442"/>
                <a:gd name="connsiteY4" fmla="*/ 157639 h 214051"/>
                <a:gd name="connsiteX5" fmla="*/ 121825 w 222442"/>
                <a:gd name="connsiteY5" fmla="*/ 175641 h 214051"/>
                <a:gd name="connsiteX6" fmla="*/ 156019 w 222442"/>
                <a:gd name="connsiteY6" fmla="*/ 84773 h 214051"/>
                <a:gd name="connsiteX7" fmla="*/ 180213 w 222442"/>
                <a:gd name="connsiteY7" fmla="*/ 0 h 214051"/>
                <a:gd name="connsiteX8" fmla="*/ 216408 w 222442"/>
                <a:gd name="connsiteY8" fmla="*/ 45529 h 214051"/>
                <a:gd name="connsiteX9" fmla="*/ 222314 w 222442"/>
                <a:gd name="connsiteY9" fmla="*/ 103823 h 21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442" h="214051">
                  <a:moveTo>
                    <a:pt x="222314" y="103823"/>
                  </a:moveTo>
                  <a:cubicBezTo>
                    <a:pt x="211646" y="138684"/>
                    <a:pt x="170498" y="211646"/>
                    <a:pt x="116015" y="213931"/>
                  </a:cubicBezTo>
                  <a:cubicBezTo>
                    <a:pt x="58198" y="216313"/>
                    <a:pt x="952" y="182404"/>
                    <a:pt x="952" y="182404"/>
                  </a:cubicBezTo>
                  <a:cubicBezTo>
                    <a:pt x="3580" y="177594"/>
                    <a:pt x="4832" y="172155"/>
                    <a:pt x="4572" y="166688"/>
                  </a:cubicBezTo>
                  <a:cubicBezTo>
                    <a:pt x="4653" y="163097"/>
                    <a:pt x="2938" y="159706"/>
                    <a:pt x="0" y="157639"/>
                  </a:cubicBezTo>
                  <a:cubicBezTo>
                    <a:pt x="6191" y="160020"/>
                    <a:pt x="84392" y="190405"/>
                    <a:pt x="121825" y="175641"/>
                  </a:cubicBezTo>
                  <a:cubicBezTo>
                    <a:pt x="151162" y="164116"/>
                    <a:pt x="156019" y="87344"/>
                    <a:pt x="156019" y="84773"/>
                  </a:cubicBezTo>
                  <a:cubicBezTo>
                    <a:pt x="156019" y="82201"/>
                    <a:pt x="180213" y="0"/>
                    <a:pt x="180213" y="0"/>
                  </a:cubicBezTo>
                  <a:cubicBezTo>
                    <a:pt x="180213" y="0"/>
                    <a:pt x="211455" y="19050"/>
                    <a:pt x="216408" y="45529"/>
                  </a:cubicBezTo>
                  <a:cubicBezTo>
                    <a:pt x="220999" y="64604"/>
                    <a:pt x="222990" y="84214"/>
                    <a:pt x="222314" y="103823"/>
                  </a:cubicBezTo>
                  <a:close/>
                </a:path>
              </a:pathLst>
            </a:custGeom>
            <a:solidFill>
              <a:srgbClr val="E6E7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4D62655E-33E0-298A-B344-B20CD1BFF833}"/>
                </a:ext>
              </a:extLst>
            </p:cNvPr>
            <p:cNvSpPr/>
            <p:nvPr/>
          </p:nvSpPr>
          <p:spPr>
            <a:xfrm>
              <a:off x="6569773" y="3041237"/>
              <a:ext cx="97726" cy="97726"/>
            </a:xfrm>
            <a:custGeom>
              <a:avLst/>
              <a:gdLst>
                <a:gd name="connsiteX0" fmla="*/ 97727 w 97726"/>
                <a:gd name="connsiteY0" fmla="*/ 48768 h 97726"/>
                <a:gd name="connsiteX1" fmla="*/ 48959 w 97726"/>
                <a:gd name="connsiteY1" fmla="*/ 97727 h 97726"/>
                <a:gd name="connsiteX2" fmla="*/ 0 w 97726"/>
                <a:gd name="connsiteY2" fmla="*/ 48958 h 97726"/>
                <a:gd name="connsiteX3" fmla="*/ 48768 w 97726"/>
                <a:gd name="connsiteY3" fmla="*/ 0 h 97726"/>
                <a:gd name="connsiteX4" fmla="*/ 48863 w 97726"/>
                <a:gd name="connsiteY4" fmla="*/ 0 h 97726"/>
                <a:gd name="connsiteX5" fmla="*/ 97727 w 97726"/>
                <a:gd name="connsiteY5" fmla="*/ 48768 h 9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726" h="97726">
                  <a:moveTo>
                    <a:pt x="97727" y="48768"/>
                  </a:moveTo>
                  <a:cubicBezTo>
                    <a:pt x="97784" y="75754"/>
                    <a:pt x="75943" y="97674"/>
                    <a:pt x="48959" y="97727"/>
                  </a:cubicBezTo>
                  <a:cubicBezTo>
                    <a:pt x="21974" y="97779"/>
                    <a:pt x="57" y="75945"/>
                    <a:pt x="0" y="48958"/>
                  </a:cubicBezTo>
                  <a:cubicBezTo>
                    <a:pt x="-57" y="21972"/>
                    <a:pt x="21784" y="52"/>
                    <a:pt x="48768" y="0"/>
                  </a:cubicBezTo>
                  <a:cubicBezTo>
                    <a:pt x="48797" y="0"/>
                    <a:pt x="48835" y="0"/>
                    <a:pt x="48863" y="0"/>
                  </a:cubicBezTo>
                  <a:cubicBezTo>
                    <a:pt x="75810" y="0"/>
                    <a:pt x="97669" y="21819"/>
                    <a:pt x="97727" y="487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2C19ECFD-6745-30FB-4901-FBA5499C1E9E}"/>
                </a:ext>
              </a:extLst>
            </p:cNvPr>
            <p:cNvSpPr/>
            <p:nvPr/>
          </p:nvSpPr>
          <p:spPr>
            <a:xfrm>
              <a:off x="5704998" y="2843498"/>
              <a:ext cx="97726" cy="97726"/>
            </a:xfrm>
            <a:custGeom>
              <a:avLst/>
              <a:gdLst>
                <a:gd name="connsiteX0" fmla="*/ 97726 w 97726"/>
                <a:gd name="connsiteY0" fmla="*/ 48863 h 97726"/>
                <a:gd name="connsiteX1" fmla="*/ 48863 w 97726"/>
                <a:gd name="connsiteY1" fmla="*/ 97727 h 97726"/>
                <a:gd name="connsiteX2" fmla="*/ 0 w 97726"/>
                <a:gd name="connsiteY2" fmla="*/ 48863 h 97726"/>
                <a:gd name="connsiteX3" fmla="*/ 48863 w 97726"/>
                <a:gd name="connsiteY3" fmla="*/ 0 h 97726"/>
                <a:gd name="connsiteX4" fmla="*/ 48958 w 97726"/>
                <a:gd name="connsiteY4" fmla="*/ 0 h 97726"/>
                <a:gd name="connsiteX5" fmla="*/ 97726 w 97726"/>
                <a:gd name="connsiteY5" fmla="*/ 48863 h 9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726" h="97726">
                  <a:moveTo>
                    <a:pt x="97726" y="48863"/>
                  </a:moveTo>
                  <a:cubicBezTo>
                    <a:pt x="97726" y="75849"/>
                    <a:pt x="75849" y="97727"/>
                    <a:pt x="48863" y="97727"/>
                  </a:cubicBezTo>
                  <a:cubicBezTo>
                    <a:pt x="21877" y="97727"/>
                    <a:pt x="0" y="75849"/>
                    <a:pt x="0" y="48863"/>
                  </a:cubicBezTo>
                  <a:cubicBezTo>
                    <a:pt x="0" y="21877"/>
                    <a:pt x="21877" y="0"/>
                    <a:pt x="48863" y="0"/>
                  </a:cubicBezTo>
                  <a:cubicBezTo>
                    <a:pt x="48895" y="0"/>
                    <a:pt x="48927" y="0"/>
                    <a:pt x="48958" y="0"/>
                  </a:cubicBezTo>
                  <a:cubicBezTo>
                    <a:pt x="75908" y="52"/>
                    <a:pt x="97726" y="21914"/>
                    <a:pt x="97726" y="4886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285569B7-C9AF-3DA9-FCFC-4C95CD5A2E90}"/>
                </a:ext>
              </a:extLst>
            </p:cNvPr>
            <p:cNvSpPr/>
            <p:nvPr/>
          </p:nvSpPr>
          <p:spPr>
            <a:xfrm>
              <a:off x="6372320" y="3572065"/>
              <a:ext cx="64389" cy="64389"/>
            </a:xfrm>
            <a:custGeom>
              <a:avLst/>
              <a:gdLst>
                <a:gd name="connsiteX0" fmla="*/ 64389 w 64389"/>
                <a:gd name="connsiteY0" fmla="*/ 32195 h 64389"/>
                <a:gd name="connsiteX1" fmla="*/ 32195 w 64389"/>
                <a:gd name="connsiteY1" fmla="*/ 64389 h 64389"/>
                <a:gd name="connsiteX2" fmla="*/ 0 w 64389"/>
                <a:gd name="connsiteY2" fmla="*/ 32195 h 64389"/>
                <a:gd name="connsiteX3" fmla="*/ 32195 w 64389"/>
                <a:gd name="connsiteY3" fmla="*/ 0 h 64389"/>
                <a:gd name="connsiteX4" fmla="*/ 64389 w 64389"/>
                <a:gd name="connsiteY4" fmla="*/ 32004 h 64389"/>
                <a:gd name="connsiteX5" fmla="*/ 64389 w 64389"/>
                <a:gd name="connsiteY5" fmla="*/ 32195 h 6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89" h="64389">
                  <a:moveTo>
                    <a:pt x="64389" y="32195"/>
                  </a:moveTo>
                  <a:cubicBezTo>
                    <a:pt x="64389" y="49978"/>
                    <a:pt x="49978" y="64389"/>
                    <a:pt x="32195" y="64389"/>
                  </a:cubicBezTo>
                  <a:cubicBezTo>
                    <a:pt x="14411" y="64389"/>
                    <a:pt x="0" y="49978"/>
                    <a:pt x="0" y="32195"/>
                  </a:cubicBezTo>
                  <a:cubicBezTo>
                    <a:pt x="0" y="14412"/>
                    <a:pt x="14411" y="0"/>
                    <a:pt x="32195" y="0"/>
                  </a:cubicBezTo>
                  <a:cubicBezTo>
                    <a:pt x="49921" y="-57"/>
                    <a:pt x="64332" y="14278"/>
                    <a:pt x="64389" y="32004"/>
                  </a:cubicBezTo>
                  <a:cubicBezTo>
                    <a:pt x="64389" y="32071"/>
                    <a:pt x="64389" y="32128"/>
                    <a:pt x="64389" y="321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8F22A92C-C181-A71E-CE38-0B4D537371EC}"/>
                </a:ext>
              </a:extLst>
            </p:cNvPr>
            <p:cNvSpPr/>
            <p:nvPr/>
          </p:nvSpPr>
          <p:spPr>
            <a:xfrm>
              <a:off x="6254781" y="2823495"/>
              <a:ext cx="64389" cy="64388"/>
            </a:xfrm>
            <a:custGeom>
              <a:avLst/>
              <a:gdLst>
                <a:gd name="connsiteX0" fmla="*/ 64389 w 64389"/>
                <a:gd name="connsiteY0" fmla="*/ 32195 h 64388"/>
                <a:gd name="connsiteX1" fmla="*/ 32195 w 64389"/>
                <a:gd name="connsiteY1" fmla="*/ 64389 h 64388"/>
                <a:gd name="connsiteX2" fmla="*/ 0 w 64389"/>
                <a:gd name="connsiteY2" fmla="*/ 32195 h 64388"/>
                <a:gd name="connsiteX3" fmla="*/ 32195 w 64389"/>
                <a:gd name="connsiteY3" fmla="*/ 0 h 64388"/>
                <a:gd name="connsiteX4" fmla="*/ 64389 w 64389"/>
                <a:gd name="connsiteY4" fmla="*/ 32195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9" h="64388">
                  <a:moveTo>
                    <a:pt x="64389" y="32195"/>
                  </a:moveTo>
                  <a:cubicBezTo>
                    <a:pt x="64389" y="49975"/>
                    <a:pt x="49978" y="64389"/>
                    <a:pt x="32195" y="64389"/>
                  </a:cubicBezTo>
                  <a:cubicBezTo>
                    <a:pt x="14411" y="64389"/>
                    <a:pt x="0" y="49975"/>
                    <a:pt x="0" y="32195"/>
                  </a:cubicBezTo>
                  <a:cubicBezTo>
                    <a:pt x="0" y="14414"/>
                    <a:pt x="14411" y="0"/>
                    <a:pt x="32195" y="0"/>
                  </a:cubicBezTo>
                  <a:cubicBezTo>
                    <a:pt x="49978" y="0"/>
                    <a:pt x="64389" y="14414"/>
                    <a:pt x="64389" y="321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4A96D1D2-D557-9B10-7BD6-478A353D69F8}"/>
                </a:ext>
              </a:extLst>
            </p:cNvPr>
            <p:cNvSpPr/>
            <p:nvPr/>
          </p:nvSpPr>
          <p:spPr>
            <a:xfrm>
              <a:off x="5863208" y="3649408"/>
              <a:ext cx="64389" cy="64388"/>
            </a:xfrm>
            <a:custGeom>
              <a:avLst/>
              <a:gdLst>
                <a:gd name="connsiteX0" fmla="*/ 64389 w 64389"/>
                <a:gd name="connsiteY0" fmla="*/ 32194 h 64388"/>
                <a:gd name="connsiteX1" fmla="*/ 32195 w 64389"/>
                <a:gd name="connsiteY1" fmla="*/ 64389 h 64388"/>
                <a:gd name="connsiteX2" fmla="*/ 0 w 64389"/>
                <a:gd name="connsiteY2" fmla="*/ 32194 h 64388"/>
                <a:gd name="connsiteX3" fmla="*/ 32195 w 64389"/>
                <a:gd name="connsiteY3" fmla="*/ 0 h 64388"/>
                <a:gd name="connsiteX4" fmla="*/ 64389 w 64389"/>
                <a:gd name="connsiteY4" fmla="*/ 32194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9" h="64388">
                  <a:moveTo>
                    <a:pt x="64389" y="32194"/>
                  </a:moveTo>
                  <a:cubicBezTo>
                    <a:pt x="64389" y="49978"/>
                    <a:pt x="49975" y="64389"/>
                    <a:pt x="32195" y="64389"/>
                  </a:cubicBezTo>
                  <a:cubicBezTo>
                    <a:pt x="14414" y="64389"/>
                    <a:pt x="0" y="49978"/>
                    <a:pt x="0" y="32194"/>
                  </a:cubicBezTo>
                  <a:cubicBezTo>
                    <a:pt x="0" y="14411"/>
                    <a:pt x="14414" y="0"/>
                    <a:pt x="32195" y="0"/>
                  </a:cubicBezTo>
                  <a:cubicBezTo>
                    <a:pt x="49975" y="0"/>
                    <a:pt x="64389" y="14411"/>
                    <a:pt x="64389" y="32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1D34DC70-517B-4252-8A78-D9C2D83E41F7}"/>
                </a:ext>
              </a:extLst>
            </p:cNvPr>
            <p:cNvSpPr/>
            <p:nvPr/>
          </p:nvSpPr>
          <p:spPr>
            <a:xfrm>
              <a:off x="5626512" y="3328416"/>
              <a:ext cx="58483" cy="58483"/>
            </a:xfrm>
            <a:custGeom>
              <a:avLst/>
              <a:gdLst>
                <a:gd name="connsiteX0" fmla="*/ 58483 w 58483"/>
                <a:gd name="connsiteY0" fmla="*/ 29242 h 58483"/>
                <a:gd name="connsiteX1" fmla="*/ 29242 w 58483"/>
                <a:gd name="connsiteY1" fmla="*/ 58483 h 58483"/>
                <a:gd name="connsiteX2" fmla="*/ 0 w 58483"/>
                <a:gd name="connsiteY2" fmla="*/ 29242 h 58483"/>
                <a:gd name="connsiteX3" fmla="*/ 29242 w 58483"/>
                <a:gd name="connsiteY3" fmla="*/ 0 h 58483"/>
                <a:gd name="connsiteX4" fmla="*/ 29337 w 58483"/>
                <a:gd name="connsiteY4" fmla="*/ 0 h 58483"/>
                <a:gd name="connsiteX5" fmla="*/ 58483 w 58483"/>
                <a:gd name="connsiteY5" fmla="*/ 29146 h 58483"/>
                <a:gd name="connsiteX6" fmla="*/ 58483 w 58483"/>
                <a:gd name="connsiteY6" fmla="*/ 29242 h 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83" h="58483">
                  <a:moveTo>
                    <a:pt x="58483" y="29242"/>
                  </a:moveTo>
                  <a:cubicBezTo>
                    <a:pt x="58483" y="45391"/>
                    <a:pt x="45391" y="58483"/>
                    <a:pt x="29242" y="58483"/>
                  </a:cubicBezTo>
                  <a:cubicBezTo>
                    <a:pt x="13092" y="58483"/>
                    <a:pt x="0" y="45391"/>
                    <a:pt x="0" y="29242"/>
                  </a:cubicBezTo>
                  <a:cubicBezTo>
                    <a:pt x="0" y="13092"/>
                    <a:pt x="13092" y="0"/>
                    <a:pt x="29242" y="0"/>
                  </a:cubicBezTo>
                  <a:cubicBezTo>
                    <a:pt x="29273" y="0"/>
                    <a:pt x="29306" y="0"/>
                    <a:pt x="29337" y="0"/>
                  </a:cubicBezTo>
                  <a:cubicBezTo>
                    <a:pt x="45434" y="0"/>
                    <a:pt x="58483" y="13049"/>
                    <a:pt x="58483" y="29146"/>
                  </a:cubicBezTo>
                  <a:cubicBezTo>
                    <a:pt x="58483" y="29178"/>
                    <a:pt x="58483" y="29210"/>
                    <a:pt x="58483" y="292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E9945355-9335-18C5-1267-105C97285419}"/>
                </a:ext>
              </a:extLst>
            </p:cNvPr>
            <p:cNvSpPr/>
            <p:nvPr/>
          </p:nvSpPr>
          <p:spPr>
            <a:xfrm>
              <a:off x="5857303" y="3001517"/>
              <a:ext cx="26098" cy="26098"/>
            </a:xfrm>
            <a:custGeom>
              <a:avLst/>
              <a:gdLst>
                <a:gd name="connsiteX0" fmla="*/ 26098 w 26098"/>
                <a:gd name="connsiteY0" fmla="*/ 13049 h 26098"/>
                <a:gd name="connsiteX1" fmla="*/ 13049 w 26098"/>
                <a:gd name="connsiteY1" fmla="*/ 26099 h 26098"/>
                <a:gd name="connsiteX2" fmla="*/ 0 w 26098"/>
                <a:gd name="connsiteY2" fmla="*/ 13049 h 26098"/>
                <a:gd name="connsiteX3" fmla="*/ 13049 w 26098"/>
                <a:gd name="connsiteY3" fmla="*/ 0 h 26098"/>
                <a:gd name="connsiteX4" fmla="*/ 26098 w 26098"/>
                <a:gd name="connsiteY4" fmla="*/ 13049 h 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" h="26098">
                  <a:moveTo>
                    <a:pt x="26098" y="13049"/>
                  </a:moveTo>
                  <a:cubicBezTo>
                    <a:pt x="26098" y="20256"/>
                    <a:pt x="20256" y="26099"/>
                    <a:pt x="13049" y="26099"/>
                  </a:cubicBezTo>
                  <a:cubicBezTo>
                    <a:pt x="5843" y="26099"/>
                    <a:pt x="0" y="20256"/>
                    <a:pt x="0" y="13049"/>
                  </a:cubicBezTo>
                  <a:cubicBezTo>
                    <a:pt x="0" y="5843"/>
                    <a:pt x="5843" y="0"/>
                    <a:pt x="13049" y="0"/>
                  </a:cubicBezTo>
                  <a:cubicBezTo>
                    <a:pt x="20256" y="0"/>
                    <a:pt x="26098" y="5843"/>
                    <a:pt x="26098" y="130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1A0BA01B-C79D-8C50-C5B4-3717B0E6A6CB}"/>
                </a:ext>
              </a:extLst>
            </p:cNvPr>
            <p:cNvSpPr/>
            <p:nvPr/>
          </p:nvSpPr>
          <p:spPr>
            <a:xfrm>
              <a:off x="6485096" y="3390137"/>
              <a:ext cx="26099" cy="26098"/>
            </a:xfrm>
            <a:custGeom>
              <a:avLst/>
              <a:gdLst>
                <a:gd name="connsiteX0" fmla="*/ 26099 w 26099"/>
                <a:gd name="connsiteY0" fmla="*/ 12954 h 26098"/>
                <a:gd name="connsiteX1" fmla="*/ 13145 w 26099"/>
                <a:gd name="connsiteY1" fmla="*/ 26099 h 26098"/>
                <a:gd name="connsiteX2" fmla="*/ 0 w 26099"/>
                <a:gd name="connsiteY2" fmla="*/ 13145 h 26098"/>
                <a:gd name="connsiteX3" fmla="*/ 12954 w 26099"/>
                <a:gd name="connsiteY3" fmla="*/ 0 h 26098"/>
                <a:gd name="connsiteX4" fmla="*/ 13049 w 26099"/>
                <a:gd name="connsiteY4" fmla="*/ 0 h 26098"/>
                <a:gd name="connsiteX5" fmla="*/ 26099 w 26099"/>
                <a:gd name="connsiteY5" fmla="*/ 12954 h 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99" h="26098">
                  <a:moveTo>
                    <a:pt x="26099" y="12954"/>
                  </a:moveTo>
                  <a:cubicBezTo>
                    <a:pt x="26156" y="20161"/>
                    <a:pt x="20355" y="26045"/>
                    <a:pt x="13145" y="26099"/>
                  </a:cubicBezTo>
                  <a:cubicBezTo>
                    <a:pt x="5934" y="26151"/>
                    <a:pt x="57" y="20351"/>
                    <a:pt x="0" y="13145"/>
                  </a:cubicBezTo>
                  <a:cubicBezTo>
                    <a:pt x="-47" y="5938"/>
                    <a:pt x="5744" y="53"/>
                    <a:pt x="12954" y="0"/>
                  </a:cubicBezTo>
                  <a:cubicBezTo>
                    <a:pt x="12983" y="0"/>
                    <a:pt x="13021" y="0"/>
                    <a:pt x="13049" y="0"/>
                  </a:cubicBezTo>
                  <a:cubicBezTo>
                    <a:pt x="20222" y="0"/>
                    <a:pt x="26051" y="5785"/>
                    <a:pt x="26099" y="129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BE70C432-3CA7-7FC5-A3EA-207C6C32FA7D}"/>
                </a:ext>
              </a:extLst>
            </p:cNvPr>
            <p:cNvSpPr/>
            <p:nvPr/>
          </p:nvSpPr>
          <p:spPr>
            <a:xfrm>
              <a:off x="6404514" y="2846165"/>
              <a:ext cx="26098" cy="26098"/>
            </a:xfrm>
            <a:custGeom>
              <a:avLst/>
              <a:gdLst>
                <a:gd name="connsiteX0" fmla="*/ 26099 w 26098"/>
                <a:gd name="connsiteY0" fmla="*/ 13049 h 26098"/>
                <a:gd name="connsiteX1" fmla="*/ 13049 w 26098"/>
                <a:gd name="connsiteY1" fmla="*/ 26098 h 26098"/>
                <a:gd name="connsiteX2" fmla="*/ 0 w 26098"/>
                <a:gd name="connsiteY2" fmla="*/ 13049 h 26098"/>
                <a:gd name="connsiteX3" fmla="*/ 13049 w 26098"/>
                <a:gd name="connsiteY3" fmla="*/ 0 h 26098"/>
                <a:gd name="connsiteX4" fmla="*/ 26099 w 26098"/>
                <a:gd name="connsiteY4" fmla="*/ 13049 h 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" h="26098">
                  <a:moveTo>
                    <a:pt x="26099" y="13049"/>
                  </a:moveTo>
                  <a:cubicBezTo>
                    <a:pt x="26099" y="20256"/>
                    <a:pt x="20260" y="26098"/>
                    <a:pt x="13049" y="26098"/>
                  </a:cubicBezTo>
                  <a:cubicBezTo>
                    <a:pt x="5839" y="26098"/>
                    <a:pt x="0" y="20256"/>
                    <a:pt x="0" y="13049"/>
                  </a:cubicBezTo>
                  <a:cubicBezTo>
                    <a:pt x="0" y="5843"/>
                    <a:pt x="5839" y="0"/>
                    <a:pt x="13049" y="0"/>
                  </a:cubicBezTo>
                  <a:cubicBezTo>
                    <a:pt x="20260" y="0"/>
                    <a:pt x="26099" y="5843"/>
                    <a:pt x="26099" y="130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30AB820B-3309-B2B6-4CF8-C9F8CB2B46C2}"/>
                </a:ext>
              </a:extLst>
            </p:cNvPr>
            <p:cNvSpPr/>
            <p:nvPr/>
          </p:nvSpPr>
          <p:spPr>
            <a:xfrm>
              <a:off x="5741193" y="3529298"/>
              <a:ext cx="26098" cy="26098"/>
            </a:xfrm>
            <a:custGeom>
              <a:avLst/>
              <a:gdLst>
                <a:gd name="connsiteX0" fmla="*/ 26098 w 26098"/>
                <a:gd name="connsiteY0" fmla="*/ 13049 h 26098"/>
                <a:gd name="connsiteX1" fmla="*/ 13049 w 26098"/>
                <a:gd name="connsiteY1" fmla="*/ 26098 h 26098"/>
                <a:gd name="connsiteX2" fmla="*/ 0 w 26098"/>
                <a:gd name="connsiteY2" fmla="*/ 13049 h 26098"/>
                <a:gd name="connsiteX3" fmla="*/ 13049 w 26098"/>
                <a:gd name="connsiteY3" fmla="*/ 0 h 26098"/>
                <a:gd name="connsiteX4" fmla="*/ 26098 w 26098"/>
                <a:gd name="connsiteY4" fmla="*/ 13049 h 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" h="26098">
                  <a:moveTo>
                    <a:pt x="26098" y="13049"/>
                  </a:moveTo>
                  <a:cubicBezTo>
                    <a:pt x="26098" y="20260"/>
                    <a:pt x="20256" y="26098"/>
                    <a:pt x="13049" y="26098"/>
                  </a:cubicBezTo>
                  <a:cubicBezTo>
                    <a:pt x="5843" y="26098"/>
                    <a:pt x="0" y="20260"/>
                    <a:pt x="0" y="13049"/>
                  </a:cubicBezTo>
                  <a:cubicBezTo>
                    <a:pt x="0" y="5839"/>
                    <a:pt x="5843" y="0"/>
                    <a:pt x="13049" y="0"/>
                  </a:cubicBezTo>
                  <a:cubicBezTo>
                    <a:pt x="20256" y="0"/>
                    <a:pt x="26098" y="5839"/>
                    <a:pt x="26098" y="130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671B7EFC-6759-AA11-62F2-E52A5F504BEB}"/>
                </a:ext>
              </a:extLst>
            </p:cNvPr>
            <p:cNvSpPr/>
            <p:nvPr/>
          </p:nvSpPr>
          <p:spPr>
            <a:xfrm>
              <a:off x="5608129" y="2912935"/>
              <a:ext cx="26098" cy="26098"/>
            </a:xfrm>
            <a:custGeom>
              <a:avLst/>
              <a:gdLst>
                <a:gd name="connsiteX0" fmla="*/ 26099 w 26098"/>
                <a:gd name="connsiteY0" fmla="*/ 13049 h 26098"/>
                <a:gd name="connsiteX1" fmla="*/ 13049 w 26098"/>
                <a:gd name="connsiteY1" fmla="*/ 26099 h 26098"/>
                <a:gd name="connsiteX2" fmla="*/ 0 w 26098"/>
                <a:gd name="connsiteY2" fmla="*/ 13048 h 26098"/>
                <a:gd name="connsiteX3" fmla="*/ 13049 w 26098"/>
                <a:gd name="connsiteY3" fmla="*/ 0 h 26098"/>
                <a:gd name="connsiteX4" fmla="*/ 13145 w 26098"/>
                <a:gd name="connsiteY4" fmla="*/ 0 h 26098"/>
                <a:gd name="connsiteX5" fmla="*/ 26099 w 26098"/>
                <a:gd name="connsiteY5" fmla="*/ 13049 h 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98" h="26098">
                  <a:moveTo>
                    <a:pt x="26099" y="13049"/>
                  </a:moveTo>
                  <a:cubicBezTo>
                    <a:pt x="26099" y="20256"/>
                    <a:pt x="20256" y="26099"/>
                    <a:pt x="13049" y="26099"/>
                  </a:cubicBezTo>
                  <a:cubicBezTo>
                    <a:pt x="5842" y="26098"/>
                    <a:pt x="0" y="20256"/>
                    <a:pt x="0" y="13048"/>
                  </a:cubicBezTo>
                  <a:cubicBezTo>
                    <a:pt x="0" y="5842"/>
                    <a:pt x="5843" y="-1"/>
                    <a:pt x="13049" y="0"/>
                  </a:cubicBezTo>
                  <a:cubicBezTo>
                    <a:pt x="13082" y="0"/>
                    <a:pt x="13113" y="0"/>
                    <a:pt x="13145" y="0"/>
                  </a:cubicBezTo>
                  <a:cubicBezTo>
                    <a:pt x="20314" y="52"/>
                    <a:pt x="26099" y="5880"/>
                    <a:pt x="26099" y="130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9F49EC3A-05B4-D0DA-FBDD-7CFF8A3A099F}"/>
                </a:ext>
              </a:extLst>
            </p:cNvPr>
            <p:cNvSpPr/>
            <p:nvPr/>
          </p:nvSpPr>
          <p:spPr>
            <a:xfrm>
              <a:off x="6209061" y="3395376"/>
              <a:ext cx="41719" cy="41719"/>
            </a:xfrm>
            <a:custGeom>
              <a:avLst/>
              <a:gdLst>
                <a:gd name="connsiteX0" fmla="*/ 41720 w 41719"/>
                <a:gd name="connsiteY0" fmla="*/ 20765 h 41719"/>
                <a:gd name="connsiteX1" fmla="*/ 20955 w 41719"/>
                <a:gd name="connsiteY1" fmla="*/ 41719 h 41719"/>
                <a:gd name="connsiteX2" fmla="*/ 0 w 41719"/>
                <a:gd name="connsiteY2" fmla="*/ 20955 h 41719"/>
                <a:gd name="connsiteX3" fmla="*/ 20765 w 41719"/>
                <a:gd name="connsiteY3" fmla="*/ 0 h 41719"/>
                <a:gd name="connsiteX4" fmla="*/ 20955 w 41719"/>
                <a:gd name="connsiteY4" fmla="*/ 0 h 41719"/>
                <a:gd name="connsiteX5" fmla="*/ 41720 w 41719"/>
                <a:gd name="connsiteY5" fmla="*/ 20765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19" h="41719">
                  <a:moveTo>
                    <a:pt x="41720" y="20765"/>
                  </a:moveTo>
                  <a:cubicBezTo>
                    <a:pt x="41777" y="32285"/>
                    <a:pt x="32471" y="41662"/>
                    <a:pt x="20955" y="41719"/>
                  </a:cubicBezTo>
                  <a:cubicBezTo>
                    <a:pt x="9439" y="41767"/>
                    <a:pt x="57" y="32475"/>
                    <a:pt x="0" y="20955"/>
                  </a:cubicBezTo>
                  <a:cubicBezTo>
                    <a:pt x="-47" y="9435"/>
                    <a:pt x="9249" y="52"/>
                    <a:pt x="20765" y="0"/>
                  </a:cubicBezTo>
                  <a:cubicBezTo>
                    <a:pt x="20831" y="0"/>
                    <a:pt x="20889" y="0"/>
                    <a:pt x="20955" y="0"/>
                  </a:cubicBezTo>
                  <a:cubicBezTo>
                    <a:pt x="32423" y="0"/>
                    <a:pt x="41720" y="9296"/>
                    <a:pt x="41720" y="2076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8522630B-B714-34CF-A6A1-E1BE731A8FFD}"/>
                </a:ext>
              </a:extLst>
            </p:cNvPr>
            <p:cNvSpPr/>
            <p:nvPr/>
          </p:nvSpPr>
          <p:spPr>
            <a:xfrm>
              <a:off x="6692074" y="3542337"/>
              <a:ext cx="26098" cy="26098"/>
            </a:xfrm>
            <a:custGeom>
              <a:avLst/>
              <a:gdLst>
                <a:gd name="connsiteX0" fmla="*/ 26099 w 26098"/>
                <a:gd name="connsiteY0" fmla="*/ 13059 h 26098"/>
                <a:gd name="connsiteX1" fmla="*/ 13040 w 26098"/>
                <a:gd name="connsiteY1" fmla="*/ 26098 h 26098"/>
                <a:gd name="connsiteX2" fmla="*/ 0 w 26098"/>
                <a:gd name="connsiteY2" fmla="*/ 13040 h 26098"/>
                <a:gd name="connsiteX3" fmla="*/ 13059 w 26098"/>
                <a:gd name="connsiteY3" fmla="*/ 0 h 26098"/>
                <a:gd name="connsiteX4" fmla="*/ 13525 w 26098"/>
                <a:gd name="connsiteY4" fmla="*/ 10 h 26098"/>
                <a:gd name="connsiteX5" fmla="*/ 26099 w 26098"/>
                <a:gd name="connsiteY5" fmla="*/ 13059 h 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98" h="26098">
                  <a:moveTo>
                    <a:pt x="26099" y="13059"/>
                  </a:moveTo>
                  <a:cubicBezTo>
                    <a:pt x="26099" y="20269"/>
                    <a:pt x="20250" y="26108"/>
                    <a:pt x="13040" y="26098"/>
                  </a:cubicBezTo>
                  <a:cubicBezTo>
                    <a:pt x="5829" y="26098"/>
                    <a:pt x="-10" y="20250"/>
                    <a:pt x="0" y="13040"/>
                  </a:cubicBezTo>
                  <a:cubicBezTo>
                    <a:pt x="9" y="5839"/>
                    <a:pt x="5848" y="0"/>
                    <a:pt x="13059" y="0"/>
                  </a:cubicBezTo>
                  <a:cubicBezTo>
                    <a:pt x="13211" y="0"/>
                    <a:pt x="13373" y="0"/>
                    <a:pt x="13525" y="10"/>
                  </a:cubicBezTo>
                  <a:cubicBezTo>
                    <a:pt x="20545" y="267"/>
                    <a:pt x="26108" y="6029"/>
                    <a:pt x="26099" y="130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1A2F45EB-6751-1984-4AA7-A3F07B9B8A8A}"/>
                </a:ext>
              </a:extLst>
            </p:cNvPr>
            <p:cNvSpPr/>
            <p:nvPr/>
          </p:nvSpPr>
          <p:spPr>
            <a:xfrm>
              <a:off x="6713029" y="2899886"/>
              <a:ext cx="26098" cy="26098"/>
            </a:xfrm>
            <a:custGeom>
              <a:avLst/>
              <a:gdLst>
                <a:gd name="connsiteX0" fmla="*/ 26099 w 26098"/>
                <a:gd name="connsiteY0" fmla="*/ 13049 h 26098"/>
                <a:gd name="connsiteX1" fmla="*/ 13049 w 26098"/>
                <a:gd name="connsiteY1" fmla="*/ 26098 h 26098"/>
                <a:gd name="connsiteX2" fmla="*/ 0 w 26098"/>
                <a:gd name="connsiteY2" fmla="*/ 13049 h 26098"/>
                <a:gd name="connsiteX3" fmla="*/ 13049 w 26098"/>
                <a:gd name="connsiteY3" fmla="*/ 0 h 26098"/>
                <a:gd name="connsiteX4" fmla="*/ 26099 w 26098"/>
                <a:gd name="connsiteY4" fmla="*/ 13049 h 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" h="26098">
                  <a:moveTo>
                    <a:pt x="26099" y="13049"/>
                  </a:moveTo>
                  <a:cubicBezTo>
                    <a:pt x="26099" y="20256"/>
                    <a:pt x="20260" y="26098"/>
                    <a:pt x="13049" y="26098"/>
                  </a:cubicBezTo>
                  <a:cubicBezTo>
                    <a:pt x="5839" y="26098"/>
                    <a:pt x="0" y="20256"/>
                    <a:pt x="0" y="13049"/>
                  </a:cubicBezTo>
                  <a:cubicBezTo>
                    <a:pt x="0" y="5843"/>
                    <a:pt x="5839" y="0"/>
                    <a:pt x="13049" y="0"/>
                  </a:cubicBezTo>
                  <a:cubicBezTo>
                    <a:pt x="20260" y="0"/>
                    <a:pt x="26099" y="5843"/>
                    <a:pt x="26099" y="130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2E80233B-6AA4-03B2-ADBA-D00AACC06949}"/>
                </a:ext>
              </a:extLst>
            </p:cNvPr>
            <p:cNvSpPr/>
            <p:nvPr/>
          </p:nvSpPr>
          <p:spPr>
            <a:xfrm>
              <a:off x="5989518" y="2647949"/>
              <a:ext cx="26099" cy="26098"/>
            </a:xfrm>
            <a:custGeom>
              <a:avLst/>
              <a:gdLst>
                <a:gd name="connsiteX0" fmla="*/ 26090 w 26099"/>
                <a:gd name="connsiteY0" fmla="*/ 12573 h 26098"/>
                <a:gd name="connsiteX1" fmla="*/ 13526 w 26099"/>
                <a:gd name="connsiteY1" fmla="*/ 26090 h 26098"/>
                <a:gd name="connsiteX2" fmla="*/ 9 w 26099"/>
                <a:gd name="connsiteY2" fmla="*/ 13526 h 26098"/>
                <a:gd name="connsiteX3" fmla="*/ 12573 w 26099"/>
                <a:gd name="connsiteY3" fmla="*/ 9 h 26098"/>
                <a:gd name="connsiteX4" fmla="*/ 13041 w 26099"/>
                <a:gd name="connsiteY4" fmla="*/ 0 h 26098"/>
                <a:gd name="connsiteX5" fmla="*/ 26090 w 26099"/>
                <a:gd name="connsiteY5" fmla="*/ 12573 h 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99" h="26098">
                  <a:moveTo>
                    <a:pt x="26090" y="12573"/>
                  </a:moveTo>
                  <a:cubicBezTo>
                    <a:pt x="26353" y="19775"/>
                    <a:pt x="20728" y="25827"/>
                    <a:pt x="13526" y="26090"/>
                  </a:cubicBezTo>
                  <a:cubicBezTo>
                    <a:pt x="6324" y="26353"/>
                    <a:pt x="272" y="20727"/>
                    <a:pt x="9" y="13526"/>
                  </a:cubicBezTo>
                  <a:cubicBezTo>
                    <a:pt x="-254" y="6324"/>
                    <a:pt x="5371" y="271"/>
                    <a:pt x="12573" y="9"/>
                  </a:cubicBezTo>
                  <a:cubicBezTo>
                    <a:pt x="12730" y="3"/>
                    <a:pt x="12885" y="0"/>
                    <a:pt x="13041" y="0"/>
                  </a:cubicBezTo>
                  <a:cubicBezTo>
                    <a:pt x="20066" y="-5"/>
                    <a:pt x="25834" y="5553"/>
                    <a:pt x="26090" y="1257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A507E98B-C32C-6153-79AF-7D35B1E74CBD}"/>
                </a:ext>
              </a:extLst>
            </p:cNvPr>
            <p:cNvSpPr/>
            <p:nvPr/>
          </p:nvSpPr>
          <p:spPr>
            <a:xfrm>
              <a:off x="5439352" y="3076574"/>
              <a:ext cx="26098" cy="26098"/>
            </a:xfrm>
            <a:custGeom>
              <a:avLst/>
              <a:gdLst>
                <a:gd name="connsiteX0" fmla="*/ 26093 w 26098"/>
                <a:gd name="connsiteY0" fmla="*/ 13430 h 26098"/>
                <a:gd name="connsiteX1" fmla="*/ 12668 w 26098"/>
                <a:gd name="connsiteY1" fmla="*/ 26093 h 26098"/>
                <a:gd name="connsiteX2" fmla="*/ 6 w 26098"/>
                <a:gd name="connsiteY2" fmla="*/ 12668 h 26098"/>
                <a:gd name="connsiteX3" fmla="*/ 13044 w 26098"/>
                <a:gd name="connsiteY3" fmla="*/ 0 h 26098"/>
                <a:gd name="connsiteX4" fmla="*/ 26098 w 26098"/>
                <a:gd name="connsiteY4" fmla="*/ 13044 h 26098"/>
                <a:gd name="connsiteX5" fmla="*/ 26093 w 26098"/>
                <a:gd name="connsiteY5" fmla="*/ 13430 h 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98" h="26098">
                  <a:moveTo>
                    <a:pt x="26093" y="13430"/>
                  </a:moveTo>
                  <a:cubicBezTo>
                    <a:pt x="25882" y="20634"/>
                    <a:pt x="19872" y="26303"/>
                    <a:pt x="12668" y="26093"/>
                  </a:cubicBezTo>
                  <a:cubicBezTo>
                    <a:pt x="5464" y="25882"/>
                    <a:pt x="-205" y="19872"/>
                    <a:pt x="6" y="12668"/>
                  </a:cubicBezTo>
                  <a:cubicBezTo>
                    <a:pt x="211" y="5615"/>
                    <a:pt x="5987" y="3"/>
                    <a:pt x="13044" y="0"/>
                  </a:cubicBezTo>
                  <a:cubicBezTo>
                    <a:pt x="20250" y="-3"/>
                    <a:pt x="26096" y="5837"/>
                    <a:pt x="26098" y="13044"/>
                  </a:cubicBezTo>
                  <a:cubicBezTo>
                    <a:pt x="26098" y="13172"/>
                    <a:pt x="26097" y="13302"/>
                    <a:pt x="26093" y="13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C223015-FC9C-CE0B-7826-8B9B47B0D5EE}"/>
                </a:ext>
              </a:extLst>
            </p:cNvPr>
            <p:cNvSpPr/>
            <p:nvPr/>
          </p:nvSpPr>
          <p:spPr>
            <a:xfrm>
              <a:off x="6377558" y="3222497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1" y="16002"/>
                    <a:pt x="8001" y="16002"/>
                  </a:cubicBezTo>
                  <a:cubicBezTo>
                    <a:pt x="3581" y="16002"/>
                    <a:pt x="0" y="12420"/>
                    <a:pt x="0" y="8001"/>
                  </a:cubicBezTo>
                  <a:cubicBezTo>
                    <a:pt x="0" y="3582"/>
                    <a:pt x="3581" y="0"/>
                    <a:pt x="8001" y="0"/>
                  </a:cubicBezTo>
                  <a:cubicBezTo>
                    <a:pt x="12421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FE3D5777-F8ED-3C21-5145-CD763A19641F}"/>
                </a:ext>
              </a:extLst>
            </p:cNvPr>
            <p:cNvSpPr/>
            <p:nvPr/>
          </p:nvSpPr>
          <p:spPr>
            <a:xfrm>
              <a:off x="5794724" y="3222497"/>
              <a:ext cx="16002" cy="16002"/>
            </a:xfrm>
            <a:custGeom>
              <a:avLst/>
              <a:gdLst>
                <a:gd name="connsiteX0" fmla="*/ 16002 w 16002"/>
                <a:gd name="connsiteY0" fmla="*/ 8002 h 16002"/>
                <a:gd name="connsiteX1" fmla="*/ 8001 w 16002"/>
                <a:gd name="connsiteY1" fmla="*/ 16003 h 16002"/>
                <a:gd name="connsiteX2" fmla="*/ 0 w 16002"/>
                <a:gd name="connsiteY2" fmla="*/ 8002 h 16002"/>
                <a:gd name="connsiteX3" fmla="*/ 8001 w 16002"/>
                <a:gd name="connsiteY3" fmla="*/ 1 h 16002"/>
                <a:gd name="connsiteX4" fmla="*/ 16002 w 16002"/>
                <a:gd name="connsiteY4" fmla="*/ 7810 h 16002"/>
                <a:gd name="connsiteX5" fmla="*/ 16002 w 16002"/>
                <a:gd name="connsiteY5" fmla="*/ 8002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02" h="16002">
                  <a:moveTo>
                    <a:pt x="16002" y="8002"/>
                  </a:moveTo>
                  <a:cubicBezTo>
                    <a:pt x="16002" y="12420"/>
                    <a:pt x="12420" y="16003"/>
                    <a:pt x="8001" y="16003"/>
                  </a:cubicBezTo>
                  <a:cubicBezTo>
                    <a:pt x="3582" y="16003"/>
                    <a:pt x="0" y="12420"/>
                    <a:pt x="0" y="8002"/>
                  </a:cubicBezTo>
                  <a:cubicBezTo>
                    <a:pt x="0" y="3583"/>
                    <a:pt x="3582" y="1"/>
                    <a:pt x="8001" y="1"/>
                  </a:cubicBezTo>
                  <a:cubicBezTo>
                    <a:pt x="12367" y="-52"/>
                    <a:pt x="15949" y="3444"/>
                    <a:pt x="16002" y="7810"/>
                  </a:cubicBezTo>
                  <a:cubicBezTo>
                    <a:pt x="16003" y="7874"/>
                    <a:pt x="16003" y="7938"/>
                    <a:pt x="16002" y="80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9FF2DF34-5E80-EB73-945B-00BE109D99B1}"/>
                </a:ext>
              </a:extLst>
            </p:cNvPr>
            <p:cNvSpPr/>
            <p:nvPr/>
          </p:nvSpPr>
          <p:spPr>
            <a:xfrm>
              <a:off x="5837110" y="3364325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08B8F08E-31B5-85CE-3E4C-46291C8A496E}"/>
                </a:ext>
              </a:extLst>
            </p:cNvPr>
            <p:cNvSpPr/>
            <p:nvPr/>
          </p:nvSpPr>
          <p:spPr>
            <a:xfrm>
              <a:off x="6584061" y="2791777"/>
              <a:ext cx="16001" cy="16002"/>
            </a:xfrm>
            <a:custGeom>
              <a:avLst/>
              <a:gdLst>
                <a:gd name="connsiteX0" fmla="*/ 16002 w 16001"/>
                <a:gd name="connsiteY0" fmla="*/ 8001 h 16002"/>
                <a:gd name="connsiteX1" fmla="*/ 8001 w 16001"/>
                <a:gd name="connsiteY1" fmla="*/ 16002 h 16002"/>
                <a:gd name="connsiteX2" fmla="*/ 0 w 16001"/>
                <a:gd name="connsiteY2" fmla="*/ 8001 h 16002"/>
                <a:gd name="connsiteX3" fmla="*/ 8001 w 16001"/>
                <a:gd name="connsiteY3" fmla="*/ 0 h 16002"/>
                <a:gd name="connsiteX4" fmla="*/ 16002 w 16001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1" h="16002">
                  <a:moveTo>
                    <a:pt x="16002" y="8001"/>
                  </a:moveTo>
                  <a:cubicBezTo>
                    <a:pt x="16002" y="12420"/>
                    <a:pt x="12421" y="16002"/>
                    <a:pt x="8001" y="16002"/>
                  </a:cubicBezTo>
                  <a:cubicBezTo>
                    <a:pt x="3581" y="16002"/>
                    <a:pt x="0" y="12420"/>
                    <a:pt x="0" y="8001"/>
                  </a:cubicBezTo>
                  <a:cubicBezTo>
                    <a:pt x="0" y="3582"/>
                    <a:pt x="3581" y="0"/>
                    <a:pt x="8001" y="0"/>
                  </a:cubicBezTo>
                  <a:cubicBezTo>
                    <a:pt x="12421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9EB71745-4114-B482-2722-797024602F54}"/>
                </a:ext>
              </a:extLst>
            </p:cNvPr>
            <p:cNvSpPr/>
            <p:nvPr/>
          </p:nvSpPr>
          <p:spPr>
            <a:xfrm>
              <a:off x="5621273" y="2745390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80C44475-8386-B1B2-A18B-54F7A0A6B771}"/>
                </a:ext>
              </a:extLst>
            </p:cNvPr>
            <p:cNvSpPr/>
            <p:nvPr/>
          </p:nvSpPr>
          <p:spPr>
            <a:xfrm>
              <a:off x="6530530" y="3240024"/>
              <a:ext cx="16002" cy="16001"/>
            </a:xfrm>
            <a:custGeom>
              <a:avLst/>
              <a:gdLst>
                <a:gd name="connsiteX0" fmla="*/ 16002 w 16002"/>
                <a:gd name="connsiteY0" fmla="*/ 8001 h 16001"/>
                <a:gd name="connsiteX1" fmla="*/ 8001 w 16002"/>
                <a:gd name="connsiteY1" fmla="*/ 16002 h 16001"/>
                <a:gd name="connsiteX2" fmla="*/ 0 w 16002"/>
                <a:gd name="connsiteY2" fmla="*/ 8001 h 16001"/>
                <a:gd name="connsiteX3" fmla="*/ 8001 w 16002"/>
                <a:gd name="connsiteY3" fmla="*/ 0 h 16001"/>
                <a:gd name="connsiteX4" fmla="*/ 16002 w 16002"/>
                <a:gd name="connsiteY4" fmla="*/ 8001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1">
                  <a:moveTo>
                    <a:pt x="16002" y="8001"/>
                  </a:moveTo>
                  <a:cubicBezTo>
                    <a:pt x="16002" y="12420"/>
                    <a:pt x="12421" y="16002"/>
                    <a:pt x="8001" y="16002"/>
                  </a:cubicBezTo>
                  <a:cubicBezTo>
                    <a:pt x="3581" y="16002"/>
                    <a:pt x="0" y="12420"/>
                    <a:pt x="0" y="8001"/>
                  </a:cubicBezTo>
                  <a:cubicBezTo>
                    <a:pt x="0" y="3582"/>
                    <a:pt x="3581" y="0"/>
                    <a:pt x="8001" y="0"/>
                  </a:cubicBezTo>
                  <a:cubicBezTo>
                    <a:pt x="12421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BBBD3BB9-9606-87D5-013E-E8E9D471E3A2}"/>
                </a:ext>
              </a:extLst>
            </p:cNvPr>
            <p:cNvSpPr/>
            <p:nvPr/>
          </p:nvSpPr>
          <p:spPr>
            <a:xfrm>
              <a:off x="6201156" y="3596258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1"/>
                    <a:pt x="12421" y="16002"/>
                    <a:pt x="8001" y="16002"/>
                  </a:cubicBezTo>
                  <a:cubicBezTo>
                    <a:pt x="3581" y="16002"/>
                    <a:pt x="0" y="12421"/>
                    <a:pt x="0" y="8001"/>
                  </a:cubicBezTo>
                  <a:cubicBezTo>
                    <a:pt x="0" y="3581"/>
                    <a:pt x="3581" y="0"/>
                    <a:pt x="8001" y="0"/>
                  </a:cubicBezTo>
                  <a:cubicBezTo>
                    <a:pt x="12402" y="48"/>
                    <a:pt x="15954" y="3601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E83CDCE4-C0D6-0C38-9E06-EF273E6E3249}"/>
                </a:ext>
              </a:extLst>
            </p:cNvPr>
            <p:cNvSpPr/>
            <p:nvPr/>
          </p:nvSpPr>
          <p:spPr>
            <a:xfrm>
              <a:off x="5933408" y="3348704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FE455F3A-5348-B822-A83F-363E07051D13}"/>
                </a:ext>
              </a:extLst>
            </p:cNvPr>
            <p:cNvSpPr/>
            <p:nvPr/>
          </p:nvSpPr>
          <p:spPr>
            <a:xfrm>
              <a:off x="6530530" y="358073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1"/>
                    <a:pt x="12421" y="16002"/>
                    <a:pt x="8001" y="16002"/>
                  </a:cubicBezTo>
                  <a:cubicBezTo>
                    <a:pt x="3581" y="16002"/>
                    <a:pt x="0" y="12421"/>
                    <a:pt x="0" y="8001"/>
                  </a:cubicBezTo>
                  <a:cubicBezTo>
                    <a:pt x="0" y="3581"/>
                    <a:pt x="3581" y="0"/>
                    <a:pt x="8001" y="0"/>
                  </a:cubicBezTo>
                  <a:cubicBezTo>
                    <a:pt x="12421" y="0"/>
                    <a:pt x="16002" y="3581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C26FFE66-D248-3767-E681-3EEADE5DB190}"/>
                </a:ext>
              </a:extLst>
            </p:cNvPr>
            <p:cNvSpPr/>
            <p:nvPr/>
          </p:nvSpPr>
          <p:spPr>
            <a:xfrm>
              <a:off x="6744842" y="3310318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1" y="16002"/>
                    <a:pt x="8001" y="16002"/>
                  </a:cubicBezTo>
                  <a:cubicBezTo>
                    <a:pt x="3581" y="16002"/>
                    <a:pt x="0" y="12420"/>
                    <a:pt x="0" y="8001"/>
                  </a:cubicBezTo>
                  <a:cubicBezTo>
                    <a:pt x="0" y="3582"/>
                    <a:pt x="3581" y="0"/>
                    <a:pt x="8001" y="0"/>
                  </a:cubicBezTo>
                  <a:cubicBezTo>
                    <a:pt x="12421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B0FAFEA2-FF1D-B688-0535-F35C95284D48}"/>
                </a:ext>
              </a:extLst>
            </p:cNvPr>
            <p:cNvSpPr/>
            <p:nvPr/>
          </p:nvSpPr>
          <p:spPr>
            <a:xfrm>
              <a:off x="5578887" y="3214497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420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C4955E3A-C1B6-3621-DE9F-7721333B0862}"/>
                </a:ext>
              </a:extLst>
            </p:cNvPr>
            <p:cNvSpPr/>
            <p:nvPr/>
          </p:nvSpPr>
          <p:spPr>
            <a:xfrm>
              <a:off x="6450139" y="295227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1" y="16002"/>
                    <a:pt x="8001" y="16002"/>
                  </a:cubicBezTo>
                  <a:cubicBezTo>
                    <a:pt x="3581" y="16002"/>
                    <a:pt x="0" y="12420"/>
                    <a:pt x="0" y="8001"/>
                  </a:cubicBezTo>
                  <a:cubicBezTo>
                    <a:pt x="0" y="3582"/>
                    <a:pt x="3581" y="0"/>
                    <a:pt x="8001" y="0"/>
                  </a:cubicBezTo>
                  <a:cubicBezTo>
                    <a:pt x="12421" y="0"/>
                    <a:pt x="16002" y="3582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A4661356-F4FC-129F-C220-260CA11D4126}"/>
                </a:ext>
              </a:extLst>
            </p:cNvPr>
            <p:cNvSpPr/>
            <p:nvPr/>
          </p:nvSpPr>
          <p:spPr>
            <a:xfrm>
              <a:off x="6242825" y="2672699"/>
              <a:ext cx="16006" cy="17746"/>
            </a:xfrm>
            <a:custGeom>
              <a:avLst/>
              <a:gdLst>
                <a:gd name="connsiteX0" fmla="*/ 15957 w 16006"/>
                <a:gd name="connsiteY0" fmla="*/ 8873 h 17746"/>
                <a:gd name="connsiteX1" fmla="*/ 8880 w 16006"/>
                <a:gd name="connsiteY1" fmla="*/ 17698 h 17746"/>
                <a:gd name="connsiteX2" fmla="*/ 50 w 16006"/>
                <a:gd name="connsiteY2" fmla="*/ 10616 h 17746"/>
                <a:gd name="connsiteX3" fmla="*/ 50 w 16006"/>
                <a:gd name="connsiteY3" fmla="*/ 8873 h 17746"/>
                <a:gd name="connsiteX4" fmla="*/ 7127 w 16006"/>
                <a:gd name="connsiteY4" fmla="*/ 48 h 17746"/>
                <a:gd name="connsiteX5" fmla="*/ 15957 w 16006"/>
                <a:gd name="connsiteY5" fmla="*/ 7130 h 17746"/>
                <a:gd name="connsiteX6" fmla="*/ 15957 w 16006"/>
                <a:gd name="connsiteY6" fmla="*/ 8873 h 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06" h="17746">
                  <a:moveTo>
                    <a:pt x="15957" y="8873"/>
                  </a:moveTo>
                  <a:cubicBezTo>
                    <a:pt x="16443" y="13266"/>
                    <a:pt x="13271" y="17217"/>
                    <a:pt x="8880" y="17698"/>
                  </a:cubicBezTo>
                  <a:cubicBezTo>
                    <a:pt x="4479" y="18180"/>
                    <a:pt x="536" y="15009"/>
                    <a:pt x="50" y="10616"/>
                  </a:cubicBezTo>
                  <a:cubicBezTo>
                    <a:pt x="-17" y="10037"/>
                    <a:pt x="-17" y="9452"/>
                    <a:pt x="50" y="8873"/>
                  </a:cubicBezTo>
                  <a:cubicBezTo>
                    <a:pt x="-436" y="4480"/>
                    <a:pt x="2736" y="529"/>
                    <a:pt x="7127" y="48"/>
                  </a:cubicBezTo>
                  <a:cubicBezTo>
                    <a:pt x="11528" y="-434"/>
                    <a:pt x="15471" y="2737"/>
                    <a:pt x="15957" y="7130"/>
                  </a:cubicBezTo>
                  <a:cubicBezTo>
                    <a:pt x="16023" y="7709"/>
                    <a:pt x="16023" y="8294"/>
                    <a:pt x="15957" y="887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9223FAFC-4E45-4080-2B00-97D24064F087}"/>
                </a:ext>
              </a:extLst>
            </p:cNvPr>
            <p:cNvSpPr/>
            <p:nvPr/>
          </p:nvSpPr>
          <p:spPr>
            <a:xfrm>
              <a:off x="5676995" y="3095053"/>
              <a:ext cx="16002" cy="16002"/>
            </a:xfrm>
            <a:custGeom>
              <a:avLst/>
              <a:gdLst>
                <a:gd name="connsiteX0" fmla="*/ 16002 w 16002"/>
                <a:gd name="connsiteY0" fmla="*/ 8001 h 16002"/>
                <a:gd name="connsiteX1" fmla="*/ 8001 w 16002"/>
                <a:gd name="connsiteY1" fmla="*/ 16002 h 16002"/>
                <a:gd name="connsiteX2" fmla="*/ 0 w 16002"/>
                <a:gd name="connsiteY2" fmla="*/ 8001 h 16002"/>
                <a:gd name="connsiteX3" fmla="*/ 8001 w 16002"/>
                <a:gd name="connsiteY3" fmla="*/ 0 h 16002"/>
                <a:gd name="connsiteX4" fmla="*/ 16002 w 16002"/>
                <a:gd name="connsiteY4" fmla="*/ 8001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" h="16002">
                  <a:moveTo>
                    <a:pt x="16002" y="8001"/>
                  </a:moveTo>
                  <a:cubicBezTo>
                    <a:pt x="16002" y="12420"/>
                    <a:pt x="12420" y="16002"/>
                    <a:pt x="8001" y="16002"/>
                  </a:cubicBezTo>
                  <a:cubicBezTo>
                    <a:pt x="3582" y="16002"/>
                    <a:pt x="0" y="12420"/>
                    <a:pt x="0" y="8001"/>
                  </a:cubicBezTo>
                  <a:cubicBezTo>
                    <a:pt x="0" y="3582"/>
                    <a:pt x="3582" y="0"/>
                    <a:pt x="8001" y="0"/>
                  </a:cubicBezTo>
                  <a:cubicBezTo>
                    <a:pt x="12399" y="51"/>
                    <a:pt x="15951" y="3603"/>
                    <a:pt x="16002" y="8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5536F672-BA1E-1374-7708-B918E549DCF6}"/>
                </a:ext>
              </a:extLst>
            </p:cNvPr>
            <p:cNvSpPr/>
            <p:nvPr/>
          </p:nvSpPr>
          <p:spPr>
            <a:xfrm>
              <a:off x="5560790" y="3469862"/>
              <a:ext cx="26098" cy="26098"/>
            </a:xfrm>
            <a:custGeom>
              <a:avLst/>
              <a:gdLst>
                <a:gd name="connsiteX0" fmla="*/ 26098 w 26098"/>
                <a:gd name="connsiteY0" fmla="*/ 13049 h 26098"/>
                <a:gd name="connsiteX1" fmla="*/ 13049 w 26098"/>
                <a:gd name="connsiteY1" fmla="*/ 26098 h 26098"/>
                <a:gd name="connsiteX2" fmla="*/ 0 w 26098"/>
                <a:gd name="connsiteY2" fmla="*/ 13049 h 26098"/>
                <a:gd name="connsiteX3" fmla="*/ 13049 w 26098"/>
                <a:gd name="connsiteY3" fmla="*/ 0 h 26098"/>
                <a:gd name="connsiteX4" fmla="*/ 26098 w 26098"/>
                <a:gd name="connsiteY4" fmla="*/ 13049 h 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" h="26098">
                  <a:moveTo>
                    <a:pt x="26098" y="13049"/>
                  </a:moveTo>
                  <a:cubicBezTo>
                    <a:pt x="26098" y="20260"/>
                    <a:pt x="20256" y="26098"/>
                    <a:pt x="13049" y="26098"/>
                  </a:cubicBezTo>
                  <a:cubicBezTo>
                    <a:pt x="5843" y="26098"/>
                    <a:pt x="0" y="20260"/>
                    <a:pt x="0" y="13049"/>
                  </a:cubicBezTo>
                  <a:cubicBezTo>
                    <a:pt x="0" y="5839"/>
                    <a:pt x="5843" y="0"/>
                    <a:pt x="13049" y="0"/>
                  </a:cubicBezTo>
                  <a:cubicBezTo>
                    <a:pt x="20256" y="0"/>
                    <a:pt x="26098" y="5839"/>
                    <a:pt x="26098" y="130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1D9F02B2-FB38-1520-0C16-054630894BF2}"/>
                </a:ext>
              </a:extLst>
            </p:cNvPr>
            <p:cNvSpPr/>
            <p:nvPr/>
          </p:nvSpPr>
          <p:spPr>
            <a:xfrm>
              <a:off x="6627685" y="3324605"/>
              <a:ext cx="79438" cy="79438"/>
            </a:xfrm>
            <a:custGeom>
              <a:avLst/>
              <a:gdLst>
                <a:gd name="connsiteX0" fmla="*/ 39815 w 79438"/>
                <a:gd name="connsiteY0" fmla="*/ 79439 h 79438"/>
                <a:gd name="connsiteX1" fmla="*/ 0 w 79438"/>
                <a:gd name="connsiteY1" fmla="*/ 39815 h 79438"/>
                <a:gd name="connsiteX2" fmla="*/ 39624 w 79438"/>
                <a:gd name="connsiteY2" fmla="*/ 0 h 79438"/>
                <a:gd name="connsiteX3" fmla="*/ 79439 w 79438"/>
                <a:gd name="connsiteY3" fmla="*/ 39624 h 79438"/>
                <a:gd name="connsiteX4" fmla="*/ 79439 w 79438"/>
                <a:gd name="connsiteY4" fmla="*/ 39719 h 79438"/>
                <a:gd name="connsiteX5" fmla="*/ 39815 w 79438"/>
                <a:gd name="connsiteY5" fmla="*/ 79439 h 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38" h="79438">
                  <a:moveTo>
                    <a:pt x="39815" y="79439"/>
                  </a:moveTo>
                  <a:cubicBezTo>
                    <a:pt x="17879" y="79491"/>
                    <a:pt x="57" y="61751"/>
                    <a:pt x="0" y="39815"/>
                  </a:cubicBezTo>
                  <a:cubicBezTo>
                    <a:pt x="-57" y="17879"/>
                    <a:pt x="17688" y="53"/>
                    <a:pt x="39624" y="0"/>
                  </a:cubicBezTo>
                  <a:cubicBezTo>
                    <a:pt x="61560" y="-52"/>
                    <a:pt x="79381" y="17688"/>
                    <a:pt x="79439" y="39624"/>
                  </a:cubicBezTo>
                  <a:cubicBezTo>
                    <a:pt x="79439" y="39656"/>
                    <a:pt x="79439" y="39688"/>
                    <a:pt x="79439" y="39719"/>
                  </a:cubicBezTo>
                  <a:cubicBezTo>
                    <a:pt x="79439" y="61618"/>
                    <a:pt x="61713" y="79386"/>
                    <a:pt x="39815" y="794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8626F6C3-F7B2-FB91-19CF-4D1446D9FA17}"/>
                </a:ext>
              </a:extLst>
            </p:cNvPr>
            <p:cNvSpPr/>
            <p:nvPr/>
          </p:nvSpPr>
          <p:spPr>
            <a:xfrm>
              <a:off x="6282880" y="3144011"/>
              <a:ext cx="52387" cy="52387"/>
            </a:xfrm>
            <a:custGeom>
              <a:avLst/>
              <a:gdLst>
                <a:gd name="connsiteX0" fmla="*/ 26289 w 52387"/>
                <a:gd name="connsiteY0" fmla="*/ 52388 h 52387"/>
                <a:gd name="connsiteX1" fmla="*/ 0 w 52387"/>
                <a:gd name="connsiteY1" fmla="*/ 26289 h 52387"/>
                <a:gd name="connsiteX2" fmla="*/ 26099 w 52387"/>
                <a:gd name="connsiteY2" fmla="*/ 0 h 52387"/>
                <a:gd name="connsiteX3" fmla="*/ 52388 w 52387"/>
                <a:gd name="connsiteY3" fmla="*/ 26099 h 52387"/>
                <a:gd name="connsiteX4" fmla="*/ 52388 w 52387"/>
                <a:gd name="connsiteY4" fmla="*/ 26194 h 52387"/>
                <a:gd name="connsiteX5" fmla="*/ 26384 w 52387"/>
                <a:gd name="connsiteY5" fmla="*/ 52388 h 52387"/>
                <a:gd name="connsiteX6" fmla="*/ 26289 w 52387"/>
                <a:gd name="connsiteY6" fmla="*/ 52388 h 5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87" h="52387">
                  <a:moveTo>
                    <a:pt x="26289" y="52388"/>
                  </a:moveTo>
                  <a:cubicBezTo>
                    <a:pt x="11821" y="52440"/>
                    <a:pt x="57" y="40756"/>
                    <a:pt x="0" y="26289"/>
                  </a:cubicBezTo>
                  <a:cubicBezTo>
                    <a:pt x="-57" y="11823"/>
                    <a:pt x="11630" y="54"/>
                    <a:pt x="26099" y="0"/>
                  </a:cubicBezTo>
                  <a:cubicBezTo>
                    <a:pt x="40567" y="-52"/>
                    <a:pt x="52331" y="11632"/>
                    <a:pt x="52388" y="26099"/>
                  </a:cubicBezTo>
                  <a:cubicBezTo>
                    <a:pt x="52388" y="26130"/>
                    <a:pt x="52388" y="26162"/>
                    <a:pt x="52388" y="26194"/>
                  </a:cubicBezTo>
                  <a:cubicBezTo>
                    <a:pt x="52445" y="40608"/>
                    <a:pt x="40796" y="52335"/>
                    <a:pt x="26384" y="52388"/>
                  </a:cubicBezTo>
                  <a:cubicBezTo>
                    <a:pt x="26356" y="52388"/>
                    <a:pt x="26318" y="52388"/>
                    <a:pt x="26289" y="523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41FA0F80-0DAF-AB9B-4493-EEEFBF9C226D}"/>
                </a:ext>
              </a:extLst>
            </p:cNvPr>
            <p:cNvSpPr/>
            <p:nvPr/>
          </p:nvSpPr>
          <p:spPr>
            <a:xfrm>
              <a:off x="5857208" y="3102959"/>
              <a:ext cx="52387" cy="52387"/>
            </a:xfrm>
            <a:custGeom>
              <a:avLst/>
              <a:gdLst>
                <a:gd name="connsiteX0" fmla="*/ 26194 w 52387"/>
                <a:gd name="connsiteY0" fmla="*/ 52388 h 52387"/>
                <a:gd name="connsiteX1" fmla="*/ 0 w 52387"/>
                <a:gd name="connsiteY1" fmla="*/ 26194 h 52387"/>
                <a:gd name="connsiteX2" fmla="*/ 26194 w 52387"/>
                <a:gd name="connsiteY2" fmla="*/ 0 h 52387"/>
                <a:gd name="connsiteX3" fmla="*/ 52388 w 52387"/>
                <a:gd name="connsiteY3" fmla="*/ 26194 h 52387"/>
                <a:gd name="connsiteX4" fmla="*/ 26194 w 52387"/>
                <a:gd name="connsiteY4" fmla="*/ 52388 h 5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87" h="52387">
                  <a:moveTo>
                    <a:pt x="26194" y="52388"/>
                  </a:moveTo>
                  <a:cubicBezTo>
                    <a:pt x="11727" y="52388"/>
                    <a:pt x="0" y="40660"/>
                    <a:pt x="0" y="26194"/>
                  </a:cubicBezTo>
                  <a:cubicBezTo>
                    <a:pt x="0" y="11727"/>
                    <a:pt x="11727" y="0"/>
                    <a:pt x="26194" y="0"/>
                  </a:cubicBezTo>
                  <a:cubicBezTo>
                    <a:pt x="40660" y="0"/>
                    <a:pt x="52388" y="11727"/>
                    <a:pt x="52388" y="26194"/>
                  </a:cubicBezTo>
                  <a:cubicBezTo>
                    <a:pt x="52388" y="40660"/>
                    <a:pt x="40660" y="52388"/>
                    <a:pt x="26194" y="523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92BDE44D-A843-A7DE-6AB6-9DFE4DE89645}"/>
                </a:ext>
              </a:extLst>
            </p:cNvPr>
            <p:cNvSpPr/>
            <p:nvPr/>
          </p:nvSpPr>
          <p:spPr>
            <a:xfrm>
              <a:off x="6003416" y="2794920"/>
              <a:ext cx="47434" cy="47434"/>
            </a:xfrm>
            <a:custGeom>
              <a:avLst/>
              <a:gdLst>
                <a:gd name="connsiteX0" fmla="*/ 23717 w 47434"/>
                <a:gd name="connsiteY0" fmla="*/ 47434 h 47434"/>
                <a:gd name="connsiteX1" fmla="*/ 0 w 47434"/>
                <a:gd name="connsiteY1" fmla="*/ 23717 h 47434"/>
                <a:gd name="connsiteX2" fmla="*/ 23717 w 47434"/>
                <a:gd name="connsiteY2" fmla="*/ 0 h 47434"/>
                <a:gd name="connsiteX3" fmla="*/ 47435 w 47434"/>
                <a:gd name="connsiteY3" fmla="*/ 23717 h 47434"/>
                <a:gd name="connsiteX4" fmla="*/ 23717 w 47434"/>
                <a:gd name="connsiteY4" fmla="*/ 47434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34" h="47434">
                  <a:moveTo>
                    <a:pt x="23717" y="47434"/>
                  </a:moveTo>
                  <a:cubicBezTo>
                    <a:pt x="10618" y="47434"/>
                    <a:pt x="0" y="36816"/>
                    <a:pt x="0" y="23717"/>
                  </a:cubicBezTo>
                  <a:cubicBezTo>
                    <a:pt x="0" y="10618"/>
                    <a:pt x="10618" y="0"/>
                    <a:pt x="23717" y="0"/>
                  </a:cubicBezTo>
                  <a:cubicBezTo>
                    <a:pt x="36816" y="0"/>
                    <a:pt x="47435" y="10618"/>
                    <a:pt x="47435" y="23717"/>
                  </a:cubicBezTo>
                  <a:cubicBezTo>
                    <a:pt x="47382" y="36794"/>
                    <a:pt x="36794" y="47382"/>
                    <a:pt x="23717" y="474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DB47027A-ED23-B581-D1A4-54B30AC06427}"/>
                </a:ext>
              </a:extLst>
            </p:cNvPr>
            <p:cNvSpPr/>
            <p:nvPr/>
          </p:nvSpPr>
          <p:spPr>
            <a:xfrm>
              <a:off x="6273927" y="2942939"/>
              <a:ext cx="21335" cy="21335"/>
            </a:xfrm>
            <a:custGeom>
              <a:avLst/>
              <a:gdLst>
                <a:gd name="connsiteX0" fmla="*/ 10668 w 21335"/>
                <a:gd name="connsiteY0" fmla="*/ 21336 h 21335"/>
                <a:gd name="connsiteX1" fmla="*/ 0 w 21335"/>
                <a:gd name="connsiteY1" fmla="*/ 10668 h 21335"/>
                <a:gd name="connsiteX2" fmla="*/ 10668 w 21335"/>
                <a:gd name="connsiteY2" fmla="*/ 0 h 21335"/>
                <a:gd name="connsiteX3" fmla="*/ 21336 w 21335"/>
                <a:gd name="connsiteY3" fmla="*/ 10668 h 21335"/>
                <a:gd name="connsiteX4" fmla="*/ 10668 w 21335"/>
                <a:gd name="connsiteY4" fmla="*/ 21336 h 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5" h="21335">
                  <a:moveTo>
                    <a:pt x="10668" y="21336"/>
                  </a:moveTo>
                  <a:cubicBezTo>
                    <a:pt x="4772" y="21336"/>
                    <a:pt x="0" y="16560"/>
                    <a:pt x="0" y="10668"/>
                  </a:cubicBezTo>
                  <a:cubicBezTo>
                    <a:pt x="0" y="4776"/>
                    <a:pt x="4772" y="0"/>
                    <a:pt x="10668" y="0"/>
                  </a:cubicBezTo>
                  <a:cubicBezTo>
                    <a:pt x="16564" y="0"/>
                    <a:pt x="21336" y="4776"/>
                    <a:pt x="21336" y="10668"/>
                  </a:cubicBezTo>
                  <a:cubicBezTo>
                    <a:pt x="21336" y="16560"/>
                    <a:pt x="16564" y="21336"/>
                    <a:pt x="10668" y="213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30A0B5E7-F753-A66A-BDDD-438675840EF0}"/>
                </a:ext>
              </a:extLst>
            </p:cNvPr>
            <p:cNvSpPr/>
            <p:nvPr/>
          </p:nvSpPr>
          <p:spPr>
            <a:xfrm>
              <a:off x="5958363" y="3453193"/>
              <a:ext cx="21145" cy="21145"/>
            </a:xfrm>
            <a:custGeom>
              <a:avLst/>
              <a:gdLst>
                <a:gd name="connsiteX0" fmla="*/ 10573 w 21145"/>
                <a:gd name="connsiteY0" fmla="*/ 21146 h 21145"/>
                <a:gd name="connsiteX1" fmla="*/ 0 w 21145"/>
                <a:gd name="connsiteY1" fmla="*/ 10573 h 21145"/>
                <a:gd name="connsiteX2" fmla="*/ 10573 w 21145"/>
                <a:gd name="connsiteY2" fmla="*/ 0 h 21145"/>
                <a:gd name="connsiteX3" fmla="*/ 21145 w 21145"/>
                <a:gd name="connsiteY3" fmla="*/ 10573 h 21145"/>
                <a:gd name="connsiteX4" fmla="*/ 10573 w 21145"/>
                <a:gd name="connsiteY4" fmla="*/ 21146 h 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5" h="21145">
                  <a:moveTo>
                    <a:pt x="10573" y="21146"/>
                  </a:moveTo>
                  <a:cubicBezTo>
                    <a:pt x="4734" y="21146"/>
                    <a:pt x="0" y="16412"/>
                    <a:pt x="0" y="10573"/>
                  </a:cubicBezTo>
                  <a:cubicBezTo>
                    <a:pt x="0" y="4734"/>
                    <a:pt x="4734" y="0"/>
                    <a:pt x="10573" y="0"/>
                  </a:cubicBezTo>
                  <a:cubicBezTo>
                    <a:pt x="16412" y="0"/>
                    <a:pt x="21145" y="4734"/>
                    <a:pt x="21145" y="10573"/>
                  </a:cubicBezTo>
                  <a:cubicBezTo>
                    <a:pt x="21145" y="16412"/>
                    <a:pt x="16412" y="21146"/>
                    <a:pt x="10573" y="21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5CF666AD-9DA7-90E7-7FFC-934632FFD760}"/>
                </a:ext>
              </a:extLst>
            </p:cNvPr>
            <p:cNvSpPr/>
            <p:nvPr/>
          </p:nvSpPr>
          <p:spPr>
            <a:xfrm>
              <a:off x="6400323" y="3387756"/>
              <a:ext cx="21145" cy="21145"/>
            </a:xfrm>
            <a:custGeom>
              <a:avLst/>
              <a:gdLst>
                <a:gd name="connsiteX0" fmla="*/ 10573 w 21145"/>
                <a:gd name="connsiteY0" fmla="*/ 21146 h 21145"/>
                <a:gd name="connsiteX1" fmla="*/ 0 w 21145"/>
                <a:gd name="connsiteY1" fmla="*/ 10573 h 21145"/>
                <a:gd name="connsiteX2" fmla="*/ 10573 w 21145"/>
                <a:gd name="connsiteY2" fmla="*/ 0 h 21145"/>
                <a:gd name="connsiteX3" fmla="*/ 21146 w 21145"/>
                <a:gd name="connsiteY3" fmla="*/ 10573 h 21145"/>
                <a:gd name="connsiteX4" fmla="*/ 10573 w 21145"/>
                <a:gd name="connsiteY4" fmla="*/ 21146 h 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5" h="21145">
                  <a:moveTo>
                    <a:pt x="10573" y="21146"/>
                  </a:moveTo>
                  <a:cubicBezTo>
                    <a:pt x="4734" y="21146"/>
                    <a:pt x="0" y="16412"/>
                    <a:pt x="0" y="10573"/>
                  </a:cubicBezTo>
                  <a:cubicBezTo>
                    <a:pt x="0" y="4734"/>
                    <a:pt x="4734" y="0"/>
                    <a:pt x="10573" y="0"/>
                  </a:cubicBezTo>
                  <a:cubicBezTo>
                    <a:pt x="16412" y="0"/>
                    <a:pt x="21146" y="4734"/>
                    <a:pt x="21146" y="10573"/>
                  </a:cubicBezTo>
                  <a:cubicBezTo>
                    <a:pt x="21146" y="16412"/>
                    <a:pt x="16412" y="21146"/>
                    <a:pt x="10573" y="21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9B907D11-9AA5-5BEA-23FF-34E253780EB2}"/>
                </a:ext>
              </a:extLst>
            </p:cNvPr>
            <p:cNvSpPr/>
            <p:nvPr/>
          </p:nvSpPr>
          <p:spPr>
            <a:xfrm>
              <a:off x="5845206" y="2848737"/>
              <a:ext cx="21145" cy="21145"/>
            </a:xfrm>
            <a:custGeom>
              <a:avLst/>
              <a:gdLst>
                <a:gd name="connsiteX0" fmla="*/ 10573 w 21145"/>
                <a:gd name="connsiteY0" fmla="*/ 21145 h 21145"/>
                <a:gd name="connsiteX1" fmla="*/ 0 w 21145"/>
                <a:gd name="connsiteY1" fmla="*/ 10573 h 21145"/>
                <a:gd name="connsiteX2" fmla="*/ 10573 w 21145"/>
                <a:gd name="connsiteY2" fmla="*/ 0 h 21145"/>
                <a:gd name="connsiteX3" fmla="*/ 21146 w 21145"/>
                <a:gd name="connsiteY3" fmla="*/ 10573 h 21145"/>
                <a:gd name="connsiteX4" fmla="*/ 10573 w 21145"/>
                <a:gd name="connsiteY4" fmla="*/ 21145 h 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5" h="21145">
                  <a:moveTo>
                    <a:pt x="10573" y="21145"/>
                  </a:moveTo>
                  <a:cubicBezTo>
                    <a:pt x="4734" y="21145"/>
                    <a:pt x="0" y="16412"/>
                    <a:pt x="0" y="10573"/>
                  </a:cubicBezTo>
                  <a:cubicBezTo>
                    <a:pt x="0" y="4734"/>
                    <a:pt x="4734" y="0"/>
                    <a:pt x="10573" y="0"/>
                  </a:cubicBezTo>
                  <a:cubicBezTo>
                    <a:pt x="16412" y="0"/>
                    <a:pt x="21146" y="4734"/>
                    <a:pt x="21146" y="10573"/>
                  </a:cubicBezTo>
                  <a:cubicBezTo>
                    <a:pt x="21094" y="16391"/>
                    <a:pt x="16391" y="21094"/>
                    <a:pt x="10573" y="21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F76C5608-BA89-8800-BEA2-DBDE98E3A4C8}"/>
                </a:ext>
              </a:extLst>
            </p:cNvPr>
            <p:cNvSpPr/>
            <p:nvPr/>
          </p:nvSpPr>
          <p:spPr>
            <a:xfrm>
              <a:off x="6345935" y="2740914"/>
              <a:ext cx="21336" cy="21335"/>
            </a:xfrm>
            <a:custGeom>
              <a:avLst/>
              <a:gdLst>
                <a:gd name="connsiteX0" fmla="*/ 10764 w 21336"/>
                <a:gd name="connsiteY0" fmla="*/ 21335 h 21335"/>
                <a:gd name="connsiteX1" fmla="*/ 0 w 21336"/>
                <a:gd name="connsiteY1" fmla="*/ 10763 h 21335"/>
                <a:gd name="connsiteX2" fmla="*/ 10573 w 21336"/>
                <a:gd name="connsiteY2" fmla="*/ 0 h 21335"/>
                <a:gd name="connsiteX3" fmla="*/ 21336 w 21336"/>
                <a:gd name="connsiteY3" fmla="*/ 10573 h 21335"/>
                <a:gd name="connsiteX4" fmla="*/ 21336 w 21336"/>
                <a:gd name="connsiteY4" fmla="*/ 10763 h 21335"/>
                <a:gd name="connsiteX5" fmla="*/ 10764 w 21336"/>
                <a:gd name="connsiteY5" fmla="*/ 21335 h 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6" h="21335">
                  <a:moveTo>
                    <a:pt x="10764" y="21335"/>
                  </a:moveTo>
                  <a:cubicBezTo>
                    <a:pt x="4868" y="21388"/>
                    <a:pt x="58" y="16654"/>
                    <a:pt x="0" y="10763"/>
                  </a:cubicBezTo>
                  <a:cubicBezTo>
                    <a:pt x="-47" y="4872"/>
                    <a:pt x="4687" y="53"/>
                    <a:pt x="10573" y="0"/>
                  </a:cubicBezTo>
                  <a:cubicBezTo>
                    <a:pt x="16469" y="-52"/>
                    <a:pt x="21289" y="4682"/>
                    <a:pt x="21336" y="10573"/>
                  </a:cubicBezTo>
                  <a:cubicBezTo>
                    <a:pt x="21336" y="10636"/>
                    <a:pt x="21336" y="10700"/>
                    <a:pt x="21336" y="10763"/>
                  </a:cubicBezTo>
                  <a:cubicBezTo>
                    <a:pt x="21289" y="16581"/>
                    <a:pt x="16583" y="21284"/>
                    <a:pt x="10764" y="213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B9E5840F-C170-8B2C-4FA4-00ECC796EE7C}"/>
                </a:ext>
              </a:extLst>
            </p:cNvPr>
            <p:cNvSpPr/>
            <p:nvPr/>
          </p:nvSpPr>
          <p:spPr>
            <a:xfrm>
              <a:off x="5941314" y="3228879"/>
              <a:ext cx="33909" cy="33909"/>
            </a:xfrm>
            <a:custGeom>
              <a:avLst/>
              <a:gdLst>
                <a:gd name="connsiteX0" fmla="*/ 16954 w 33909"/>
                <a:gd name="connsiteY0" fmla="*/ 33909 h 33909"/>
                <a:gd name="connsiteX1" fmla="*/ 0 w 33909"/>
                <a:gd name="connsiteY1" fmla="*/ 16954 h 33909"/>
                <a:gd name="connsiteX2" fmla="*/ 16954 w 33909"/>
                <a:gd name="connsiteY2" fmla="*/ 0 h 33909"/>
                <a:gd name="connsiteX3" fmla="*/ 33909 w 33909"/>
                <a:gd name="connsiteY3" fmla="*/ 16954 h 33909"/>
                <a:gd name="connsiteX4" fmla="*/ 17146 w 33909"/>
                <a:gd name="connsiteY4" fmla="*/ 33909 h 33909"/>
                <a:gd name="connsiteX5" fmla="*/ 16954 w 33909"/>
                <a:gd name="connsiteY5" fmla="*/ 33909 h 3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09" h="33909">
                  <a:moveTo>
                    <a:pt x="16954" y="33909"/>
                  </a:moveTo>
                  <a:cubicBezTo>
                    <a:pt x="7590" y="33909"/>
                    <a:pt x="0" y="26319"/>
                    <a:pt x="0" y="16954"/>
                  </a:cubicBezTo>
                  <a:cubicBezTo>
                    <a:pt x="0" y="7591"/>
                    <a:pt x="7590" y="0"/>
                    <a:pt x="16954" y="0"/>
                  </a:cubicBezTo>
                  <a:cubicBezTo>
                    <a:pt x="26319" y="0"/>
                    <a:pt x="33909" y="7591"/>
                    <a:pt x="33909" y="16954"/>
                  </a:cubicBezTo>
                  <a:cubicBezTo>
                    <a:pt x="33961" y="26265"/>
                    <a:pt x="26457" y="33857"/>
                    <a:pt x="17146" y="33909"/>
                  </a:cubicBezTo>
                  <a:cubicBezTo>
                    <a:pt x="17082" y="33909"/>
                    <a:pt x="17018" y="33909"/>
                    <a:pt x="16954" y="339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38B0A8B4-D94C-99B0-8B89-623BFF666676}"/>
                </a:ext>
              </a:extLst>
            </p:cNvPr>
            <p:cNvSpPr/>
            <p:nvPr/>
          </p:nvSpPr>
          <p:spPr>
            <a:xfrm>
              <a:off x="5834634" y="3621404"/>
              <a:ext cx="21145" cy="21145"/>
            </a:xfrm>
            <a:custGeom>
              <a:avLst/>
              <a:gdLst>
                <a:gd name="connsiteX0" fmla="*/ 10477 w 21145"/>
                <a:gd name="connsiteY0" fmla="*/ 21146 h 21145"/>
                <a:gd name="connsiteX1" fmla="*/ 0 w 21145"/>
                <a:gd name="connsiteY1" fmla="*/ 10478 h 21145"/>
                <a:gd name="connsiteX2" fmla="*/ 10668 w 21145"/>
                <a:gd name="connsiteY2" fmla="*/ 0 h 21145"/>
                <a:gd name="connsiteX3" fmla="*/ 21145 w 21145"/>
                <a:gd name="connsiteY3" fmla="*/ 10573 h 21145"/>
                <a:gd name="connsiteX4" fmla="*/ 10573 w 21145"/>
                <a:gd name="connsiteY4" fmla="*/ 21146 h 21145"/>
                <a:gd name="connsiteX5" fmla="*/ 10477 w 21145"/>
                <a:gd name="connsiteY5" fmla="*/ 21146 h 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5" h="21145">
                  <a:moveTo>
                    <a:pt x="10477" y="21146"/>
                  </a:moveTo>
                  <a:cubicBezTo>
                    <a:pt x="4638" y="21089"/>
                    <a:pt x="-53" y="16317"/>
                    <a:pt x="0" y="10478"/>
                  </a:cubicBezTo>
                  <a:cubicBezTo>
                    <a:pt x="53" y="4639"/>
                    <a:pt x="4829" y="-47"/>
                    <a:pt x="10668" y="0"/>
                  </a:cubicBezTo>
                  <a:cubicBezTo>
                    <a:pt x="16469" y="58"/>
                    <a:pt x="21145" y="4772"/>
                    <a:pt x="21145" y="10573"/>
                  </a:cubicBezTo>
                  <a:cubicBezTo>
                    <a:pt x="21145" y="16412"/>
                    <a:pt x="16412" y="21146"/>
                    <a:pt x="10573" y="21146"/>
                  </a:cubicBezTo>
                  <a:cubicBezTo>
                    <a:pt x="10541" y="21146"/>
                    <a:pt x="10509" y="21146"/>
                    <a:pt x="10477" y="21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62BE7313-57F5-2433-0B19-54A9495894E1}"/>
                </a:ext>
              </a:extLst>
            </p:cNvPr>
            <p:cNvSpPr/>
            <p:nvPr/>
          </p:nvSpPr>
          <p:spPr>
            <a:xfrm>
              <a:off x="6486429" y="3736752"/>
              <a:ext cx="21145" cy="21145"/>
            </a:xfrm>
            <a:custGeom>
              <a:avLst/>
              <a:gdLst>
                <a:gd name="connsiteX0" fmla="*/ 10478 w 21145"/>
                <a:gd name="connsiteY0" fmla="*/ 21146 h 21145"/>
                <a:gd name="connsiteX1" fmla="*/ 0 w 21145"/>
                <a:gd name="connsiteY1" fmla="*/ 10478 h 21145"/>
                <a:gd name="connsiteX2" fmla="*/ 10668 w 21145"/>
                <a:gd name="connsiteY2" fmla="*/ 0 h 21145"/>
                <a:gd name="connsiteX3" fmla="*/ 21146 w 21145"/>
                <a:gd name="connsiteY3" fmla="*/ 10573 h 21145"/>
                <a:gd name="connsiteX4" fmla="*/ 10573 w 21145"/>
                <a:gd name="connsiteY4" fmla="*/ 21146 h 21145"/>
                <a:gd name="connsiteX5" fmla="*/ 10478 w 21145"/>
                <a:gd name="connsiteY5" fmla="*/ 21146 h 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5" h="21145">
                  <a:moveTo>
                    <a:pt x="10478" y="21146"/>
                  </a:moveTo>
                  <a:cubicBezTo>
                    <a:pt x="4639" y="21089"/>
                    <a:pt x="-47" y="16317"/>
                    <a:pt x="0" y="10478"/>
                  </a:cubicBezTo>
                  <a:cubicBezTo>
                    <a:pt x="57" y="4639"/>
                    <a:pt x="4829" y="-47"/>
                    <a:pt x="10668" y="0"/>
                  </a:cubicBezTo>
                  <a:cubicBezTo>
                    <a:pt x="16469" y="57"/>
                    <a:pt x="21146" y="4772"/>
                    <a:pt x="21146" y="10573"/>
                  </a:cubicBezTo>
                  <a:cubicBezTo>
                    <a:pt x="21146" y="16412"/>
                    <a:pt x="16412" y="21146"/>
                    <a:pt x="10573" y="21146"/>
                  </a:cubicBezTo>
                  <a:cubicBezTo>
                    <a:pt x="10544" y="21146"/>
                    <a:pt x="10506" y="21146"/>
                    <a:pt x="10478" y="21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CAE81531-9880-743E-37F7-ED876220EA2F}"/>
                </a:ext>
              </a:extLst>
            </p:cNvPr>
            <p:cNvSpPr/>
            <p:nvPr/>
          </p:nvSpPr>
          <p:spPr>
            <a:xfrm>
              <a:off x="6561677" y="3050476"/>
              <a:ext cx="21145" cy="21145"/>
            </a:xfrm>
            <a:custGeom>
              <a:avLst/>
              <a:gdLst>
                <a:gd name="connsiteX0" fmla="*/ 10573 w 21145"/>
                <a:gd name="connsiteY0" fmla="*/ 21146 h 21145"/>
                <a:gd name="connsiteX1" fmla="*/ 0 w 21145"/>
                <a:gd name="connsiteY1" fmla="*/ 10573 h 21145"/>
                <a:gd name="connsiteX2" fmla="*/ 10573 w 21145"/>
                <a:gd name="connsiteY2" fmla="*/ 0 h 21145"/>
                <a:gd name="connsiteX3" fmla="*/ 21146 w 21145"/>
                <a:gd name="connsiteY3" fmla="*/ 10573 h 21145"/>
                <a:gd name="connsiteX4" fmla="*/ 10573 w 21145"/>
                <a:gd name="connsiteY4" fmla="*/ 21146 h 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5" h="21145">
                  <a:moveTo>
                    <a:pt x="10573" y="21146"/>
                  </a:moveTo>
                  <a:cubicBezTo>
                    <a:pt x="4734" y="21146"/>
                    <a:pt x="0" y="16412"/>
                    <a:pt x="0" y="10573"/>
                  </a:cubicBezTo>
                  <a:cubicBezTo>
                    <a:pt x="0" y="4734"/>
                    <a:pt x="4734" y="0"/>
                    <a:pt x="10573" y="0"/>
                  </a:cubicBezTo>
                  <a:cubicBezTo>
                    <a:pt x="16412" y="0"/>
                    <a:pt x="21146" y="4734"/>
                    <a:pt x="21146" y="10573"/>
                  </a:cubicBezTo>
                  <a:cubicBezTo>
                    <a:pt x="21146" y="16412"/>
                    <a:pt x="16412" y="21146"/>
                    <a:pt x="10573" y="21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A62CA383-13F1-6402-C0AA-26F959D8C1E3}"/>
                </a:ext>
              </a:extLst>
            </p:cNvPr>
            <p:cNvSpPr/>
            <p:nvPr/>
          </p:nvSpPr>
          <p:spPr>
            <a:xfrm>
              <a:off x="6212776" y="2603372"/>
              <a:ext cx="21145" cy="21145"/>
            </a:xfrm>
            <a:custGeom>
              <a:avLst/>
              <a:gdLst>
                <a:gd name="connsiteX0" fmla="*/ 10573 w 21145"/>
                <a:gd name="connsiteY0" fmla="*/ 21146 h 21145"/>
                <a:gd name="connsiteX1" fmla="*/ 0 w 21145"/>
                <a:gd name="connsiteY1" fmla="*/ 10573 h 21145"/>
                <a:gd name="connsiteX2" fmla="*/ 10573 w 21145"/>
                <a:gd name="connsiteY2" fmla="*/ 0 h 21145"/>
                <a:gd name="connsiteX3" fmla="*/ 21146 w 21145"/>
                <a:gd name="connsiteY3" fmla="*/ 10573 h 21145"/>
                <a:gd name="connsiteX4" fmla="*/ 10573 w 21145"/>
                <a:gd name="connsiteY4" fmla="*/ 21146 h 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5" h="21145">
                  <a:moveTo>
                    <a:pt x="10573" y="21146"/>
                  </a:moveTo>
                  <a:cubicBezTo>
                    <a:pt x="4734" y="21146"/>
                    <a:pt x="0" y="16412"/>
                    <a:pt x="0" y="10573"/>
                  </a:cubicBezTo>
                  <a:cubicBezTo>
                    <a:pt x="0" y="4734"/>
                    <a:pt x="4734" y="0"/>
                    <a:pt x="10573" y="0"/>
                  </a:cubicBezTo>
                  <a:cubicBezTo>
                    <a:pt x="16412" y="0"/>
                    <a:pt x="21146" y="4734"/>
                    <a:pt x="21146" y="10573"/>
                  </a:cubicBezTo>
                  <a:cubicBezTo>
                    <a:pt x="21146" y="16412"/>
                    <a:pt x="16412" y="21146"/>
                    <a:pt x="10573" y="21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5B9053E5-9263-13CD-A5F8-D7E1186E27C9}"/>
                </a:ext>
              </a:extLst>
            </p:cNvPr>
            <p:cNvSpPr/>
            <p:nvPr/>
          </p:nvSpPr>
          <p:spPr>
            <a:xfrm>
              <a:off x="6102667" y="3365849"/>
              <a:ext cx="12954" cy="12954"/>
            </a:xfrm>
            <a:custGeom>
              <a:avLst/>
              <a:gdLst>
                <a:gd name="connsiteX0" fmla="*/ 6477 w 12954"/>
                <a:gd name="connsiteY0" fmla="*/ 12954 h 12954"/>
                <a:gd name="connsiteX1" fmla="*/ 0 w 12954"/>
                <a:gd name="connsiteY1" fmla="*/ 6477 h 12954"/>
                <a:gd name="connsiteX2" fmla="*/ 6477 w 12954"/>
                <a:gd name="connsiteY2" fmla="*/ 0 h 12954"/>
                <a:gd name="connsiteX3" fmla="*/ 12954 w 12954"/>
                <a:gd name="connsiteY3" fmla="*/ 6477 h 12954"/>
                <a:gd name="connsiteX4" fmla="*/ 6477 w 12954"/>
                <a:gd name="connsiteY4" fmla="*/ 12954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4" h="12954">
                  <a:moveTo>
                    <a:pt x="6477" y="12954"/>
                  </a:moveTo>
                  <a:cubicBezTo>
                    <a:pt x="2896" y="12954"/>
                    <a:pt x="0" y="10055"/>
                    <a:pt x="0" y="6477"/>
                  </a:cubicBezTo>
                  <a:cubicBezTo>
                    <a:pt x="0" y="2899"/>
                    <a:pt x="2896" y="0"/>
                    <a:pt x="6477" y="0"/>
                  </a:cubicBezTo>
                  <a:cubicBezTo>
                    <a:pt x="10058" y="0"/>
                    <a:pt x="12954" y="2899"/>
                    <a:pt x="12954" y="6477"/>
                  </a:cubicBezTo>
                  <a:cubicBezTo>
                    <a:pt x="12954" y="10055"/>
                    <a:pt x="10058" y="12954"/>
                    <a:pt x="6477" y="129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C2C565A5-091D-F17E-EB9D-5DAC49BD8E2C}"/>
                </a:ext>
              </a:extLst>
            </p:cNvPr>
            <p:cNvSpPr/>
            <p:nvPr/>
          </p:nvSpPr>
          <p:spPr>
            <a:xfrm>
              <a:off x="6157531" y="2869882"/>
              <a:ext cx="12954" cy="12954"/>
            </a:xfrm>
            <a:custGeom>
              <a:avLst/>
              <a:gdLst>
                <a:gd name="connsiteX0" fmla="*/ 6477 w 12954"/>
                <a:gd name="connsiteY0" fmla="*/ 12954 h 12954"/>
                <a:gd name="connsiteX1" fmla="*/ 0 w 12954"/>
                <a:gd name="connsiteY1" fmla="*/ 6477 h 12954"/>
                <a:gd name="connsiteX2" fmla="*/ 6477 w 12954"/>
                <a:gd name="connsiteY2" fmla="*/ 0 h 12954"/>
                <a:gd name="connsiteX3" fmla="*/ 12954 w 12954"/>
                <a:gd name="connsiteY3" fmla="*/ 6477 h 12954"/>
                <a:gd name="connsiteX4" fmla="*/ 6477 w 12954"/>
                <a:gd name="connsiteY4" fmla="*/ 12954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4" h="12954">
                  <a:moveTo>
                    <a:pt x="6477" y="12954"/>
                  </a:moveTo>
                  <a:cubicBezTo>
                    <a:pt x="2896" y="12954"/>
                    <a:pt x="0" y="10055"/>
                    <a:pt x="0" y="6477"/>
                  </a:cubicBezTo>
                  <a:cubicBezTo>
                    <a:pt x="0" y="2899"/>
                    <a:pt x="2896" y="0"/>
                    <a:pt x="6477" y="0"/>
                  </a:cubicBezTo>
                  <a:cubicBezTo>
                    <a:pt x="10058" y="0"/>
                    <a:pt x="12954" y="2899"/>
                    <a:pt x="12954" y="6477"/>
                  </a:cubicBezTo>
                  <a:cubicBezTo>
                    <a:pt x="12954" y="10055"/>
                    <a:pt x="10058" y="12954"/>
                    <a:pt x="6477" y="129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8E9FA93C-7435-1EF7-7302-665A73AE8249}"/>
                </a:ext>
              </a:extLst>
            </p:cNvPr>
            <p:cNvSpPr/>
            <p:nvPr/>
          </p:nvSpPr>
          <p:spPr>
            <a:xfrm>
              <a:off x="5897308" y="2942939"/>
              <a:ext cx="13144" cy="13144"/>
            </a:xfrm>
            <a:custGeom>
              <a:avLst/>
              <a:gdLst>
                <a:gd name="connsiteX0" fmla="*/ 6667 w 13144"/>
                <a:gd name="connsiteY0" fmla="*/ 13144 h 13144"/>
                <a:gd name="connsiteX1" fmla="*/ 1 w 13144"/>
                <a:gd name="connsiteY1" fmla="*/ 6668 h 13144"/>
                <a:gd name="connsiteX2" fmla="*/ 6477 w 13144"/>
                <a:gd name="connsiteY2" fmla="*/ 1 h 13144"/>
                <a:gd name="connsiteX3" fmla="*/ 13143 w 13144"/>
                <a:gd name="connsiteY3" fmla="*/ 6478 h 13144"/>
                <a:gd name="connsiteX4" fmla="*/ 13144 w 13144"/>
                <a:gd name="connsiteY4" fmla="*/ 6572 h 13144"/>
                <a:gd name="connsiteX5" fmla="*/ 6763 w 13144"/>
                <a:gd name="connsiteY5" fmla="*/ 13143 h 13144"/>
                <a:gd name="connsiteX6" fmla="*/ 6667 w 13144"/>
                <a:gd name="connsiteY6" fmla="*/ 13144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4" h="13144">
                  <a:moveTo>
                    <a:pt x="6667" y="13144"/>
                  </a:moveTo>
                  <a:cubicBezTo>
                    <a:pt x="3038" y="13197"/>
                    <a:pt x="53" y="10297"/>
                    <a:pt x="1" y="6668"/>
                  </a:cubicBezTo>
                  <a:cubicBezTo>
                    <a:pt x="-53" y="3038"/>
                    <a:pt x="2848" y="54"/>
                    <a:pt x="6477" y="1"/>
                  </a:cubicBezTo>
                  <a:cubicBezTo>
                    <a:pt x="10106" y="-52"/>
                    <a:pt x="13091" y="2848"/>
                    <a:pt x="13143" y="6478"/>
                  </a:cubicBezTo>
                  <a:cubicBezTo>
                    <a:pt x="13144" y="6509"/>
                    <a:pt x="13144" y="6541"/>
                    <a:pt x="13144" y="6572"/>
                  </a:cubicBezTo>
                  <a:cubicBezTo>
                    <a:pt x="13197" y="10149"/>
                    <a:pt x="10340" y="13091"/>
                    <a:pt x="6763" y="13143"/>
                  </a:cubicBezTo>
                  <a:cubicBezTo>
                    <a:pt x="6731" y="13144"/>
                    <a:pt x="6699" y="13144"/>
                    <a:pt x="6667" y="13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039767A6-77A0-752F-5026-1F65909297DF}"/>
                </a:ext>
              </a:extLst>
            </p:cNvPr>
            <p:cNvSpPr/>
            <p:nvPr/>
          </p:nvSpPr>
          <p:spPr>
            <a:xfrm>
              <a:off x="6452711" y="3533679"/>
              <a:ext cx="12954" cy="12954"/>
            </a:xfrm>
            <a:custGeom>
              <a:avLst/>
              <a:gdLst>
                <a:gd name="connsiteX0" fmla="*/ 6477 w 12954"/>
                <a:gd name="connsiteY0" fmla="*/ 12954 h 12954"/>
                <a:gd name="connsiteX1" fmla="*/ 0 w 12954"/>
                <a:gd name="connsiteY1" fmla="*/ 6477 h 12954"/>
                <a:gd name="connsiteX2" fmla="*/ 6477 w 12954"/>
                <a:gd name="connsiteY2" fmla="*/ 0 h 12954"/>
                <a:gd name="connsiteX3" fmla="*/ 12954 w 12954"/>
                <a:gd name="connsiteY3" fmla="*/ 6477 h 12954"/>
                <a:gd name="connsiteX4" fmla="*/ 6477 w 12954"/>
                <a:gd name="connsiteY4" fmla="*/ 12954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4" h="12954">
                  <a:moveTo>
                    <a:pt x="6477" y="12954"/>
                  </a:moveTo>
                  <a:cubicBezTo>
                    <a:pt x="2896" y="12954"/>
                    <a:pt x="0" y="10058"/>
                    <a:pt x="0" y="6477"/>
                  </a:cubicBezTo>
                  <a:cubicBezTo>
                    <a:pt x="0" y="2896"/>
                    <a:pt x="2896" y="0"/>
                    <a:pt x="6477" y="0"/>
                  </a:cubicBezTo>
                  <a:cubicBezTo>
                    <a:pt x="10058" y="0"/>
                    <a:pt x="12954" y="2896"/>
                    <a:pt x="12954" y="6477"/>
                  </a:cubicBezTo>
                  <a:cubicBezTo>
                    <a:pt x="12954" y="10058"/>
                    <a:pt x="10058" y="12954"/>
                    <a:pt x="6477" y="129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9DB2A1CF-F73D-4EB2-853B-DB4136C8E22E}"/>
                </a:ext>
              </a:extLst>
            </p:cNvPr>
            <p:cNvSpPr/>
            <p:nvPr/>
          </p:nvSpPr>
          <p:spPr>
            <a:xfrm>
              <a:off x="6088189" y="3490149"/>
              <a:ext cx="12953" cy="12954"/>
            </a:xfrm>
            <a:custGeom>
              <a:avLst/>
              <a:gdLst>
                <a:gd name="connsiteX0" fmla="*/ 6381 w 12953"/>
                <a:gd name="connsiteY0" fmla="*/ 12955 h 12954"/>
                <a:gd name="connsiteX1" fmla="*/ 1 w 12953"/>
                <a:gd name="connsiteY1" fmla="*/ 6382 h 12954"/>
                <a:gd name="connsiteX2" fmla="*/ 6572 w 12953"/>
                <a:gd name="connsiteY2" fmla="*/ 1 h 12954"/>
                <a:gd name="connsiteX3" fmla="*/ 12954 w 12953"/>
                <a:gd name="connsiteY3" fmla="*/ 6478 h 12954"/>
                <a:gd name="connsiteX4" fmla="*/ 6381 w 12953"/>
                <a:gd name="connsiteY4" fmla="*/ 12955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" h="12954">
                  <a:moveTo>
                    <a:pt x="6381" y="12955"/>
                  </a:moveTo>
                  <a:cubicBezTo>
                    <a:pt x="2805" y="12897"/>
                    <a:pt x="-52" y="9964"/>
                    <a:pt x="1" y="6382"/>
                  </a:cubicBezTo>
                  <a:cubicBezTo>
                    <a:pt x="53" y="2810"/>
                    <a:pt x="2995" y="-47"/>
                    <a:pt x="6572" y="1"/>
                  </a:cubicBezTo>
                  <a:cubicBezTo>
                    <a:pt x="10115" y="58"/>
                    <a:pt x="12954" y="2934"/>
                    <a:pt x="12954" y="6478"/>
                  </a:cubicBezTo>
                  <a:cubicBezTo>
                    <a:pt x="12906" y="10069"/>
                    <a:pt x="9972" y="12955"/>
                    <a:pt x="6381" y="129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74744929-B196-4F49-B3E9-1915F25D078D}"/>
                </a:ext>
              </a:extLst>
            </p:cNvPr>
            <p:cNvSpPr/>
            <p:nvPr/>
          </p:nvSpPr>
          <p:spPr>
            <a:xfrm>
              <a:off x="6150864" y="3170967"/>
              <a:ext cx="13144" cy="13144"/>
            </a:xfrm>
            <a:custGeom>
              <a:avLst/>
              <a:gdLst>
                <a:gd name="connsiteX0" fmla="*/ 6572 w 13144"/>
                <a:gd name="connsiteY0" fmla="*/ 13144 h 13144"/>
                <a:gd name="connsiteX1" fmla="*/ 0 w 13144"/>
                <a:gd name="connsiteY1" fmla="*/ 6572 h 13144"/>
                <a:gd name="connsiteX2" fmla="*/ 6572 w 13144"/>
                <a:gd name="connsiteY2" fmla="*/ 0 h 13144"/>
                <a:gd name="connsiteX3" fmla="*/ 13144 w 13144"/>
                <a:gd name="connsiteY3" fmla="*/ 6572 h 13144"/>
                <a:gd name="connsiteX4" fmla="*/ 6572 w 13144"/>
                <a:gd name="connsiteY4" fmla="*/ 13144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13144">
                  <a:moveTo>
                    <a:pt x="6572" y="13144"/>
                  </a:moveTo>
                  <a:cubicBezTo>
                    <a:pt x="2943" y="13144"/>
                    <a:pt x="0" y="10202"/>
                    <a:pt x="0" y="6572"/>
                  </a:cubicBezTo>
                  <a:cubicBezTo>
                    <a:pt x="0" y="2942"/>
                    <a:pt x="2943" y="0"/>
                    <a:pt x="6572" y="0"/>
                  </a:cubicBezTo>
                  <a:cubicBezTo>
                    <a:pt x="10201" y="0"/>
                    <a:pt x="13144" y="2942"/>
                    <a:pt x="13144" y="6572"/>
                  </a:cubicBezTo>
                  <a:cubicBezTo>
                    <a:pt x="13144" y="10202"/>
                    <a:pt x="10201" y="13144"/>
                    <a:pt x="6572" y="13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F3F9FF95-FAB4-8B4B-4999-3ECEECDB4CED}"/>
                </a:ext>
              </a:extLst>
            </p:cNvPr>
            <p:cNvSpPr/>
            <p:nvPr/>
          </p:nvSpPr>
          <p:spPr>
            <a:xfrm>
              <a:off x="6050947" y="3012471"/>
              <a:ext cx="12953" cy="12954"/>
            </a:xfrm>
            <a:custGeom>
              <a:avLst/>
              <a:gdLst>
                <a:gd name="connsiteX0" fmla="*/ 6381 w 12953"/>
                <a:gd name="connsiteY0" fmla="*/ 12954 h 12954"/>
                <a:gd name="connsiteX1" fmla="*/ 1 w 12953"/>
                <a:gd name="connsiteY1" fmla="*/ 6382 h 12954"/>
                <a:gd name="connsiteX2" fmla="*/ 6572 w 12953"/>
                <a:gd name="connsiteY2" fmla="*/ 1 h 12954"/>
                <a:gd name="connsiteX3" fmla="*/ 12954 w 12953"/>
                <a:gd name="connsiteY3" fmla="*/ 6477 h 12954"/>
                <a:gd name="connsiteX4" fmla="*/ 6478 w 12953"/>
                <a:gd name="connsiteY4" fmla="*/ 12955 h 12954"/>
                <a:gd name="connsiteX5" fmla="*/ 6381 w 12953"/>
                <a:gd name="connsiteY5" fmla="*/ 12954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53" h="12954">
                  <a:moveTo>
                    <a:pt x="6381" y="12954"/>
                  </a:moveTo>
                  <a:cubicBezTo>
                    <a:pt x="2805" y="12901"/>
                    <a:pt x="-52" y="9959"/>
                    <a:pt x="1" y="6382"/>
                  </a:cubicBezTo>
                  <a:cubicBezTo>
                    <a:pt x="53" y="2806"/>
                    <a:pt x="2995" y="-52"/>
                    <a:pt x="6572" y="1"/>
                  </a:cubicBezTo>
                  <a:cubicBezTo>
                    <a:pt x="10111" y="53"/>
                    <a:pt x="12954" y="2937"/>
                    <a:pt x="12954" y="6477"/>
                  </a:cubicBezTo>
                  <a:cubicBezTo>
                    <a:pt x="12954" y="10054"/>
                    <a:pt x="10054" y="12954"/>
                    <a:pt x="6478" y="12955"/>
                  </a:cubicBezTo>
                  <a:cubicBezTo>
                    <a:pt x="6445" y="12955"/>
                    <a:pt x="6414" y="12955"/>
                    <a:pt x="6381" y="129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1EBF8FFC-7F4B-BB41-8490-7981D47DB289}"/>
                </a:ext>
              </a:extLst>
            </p:cNvPr>
            <p:cNvSpPr/>
            <p:nvPr/>
          </p:nvSpPr>
          <p:spPr>
            <a:xfrm>
              <a:off x="5811583" y="3490150"/>
              <a:ext cx="12954" cy="12954"/>
            </a:xfrm>
            <a:custGeom>
              <a:avLst/>
              <a:gdLst>
                <a:gd name="connsiteX0" fmla="*/ 6477 w 12954"/>
                <a:gd name="connsiteY0" fmla="*/ 12954 h 12954"/>
                <a:gd name="connsiteX1" fmla="*/ 0 w 12954"/>
                <a:gd name="connsiteY1" fmla="*/ 6477 h 12954"/>
                <a:gd name="connsiteX2" fmla="*/ 6477 w 12954"/>
                <a:gd name="connsiteY2" fmla="*/ 0 h 12954"/>
                <a:gd name="connsiteX3" fmla="*/ 12954 w 12954"/>
                <a:gd name="connsiteY3" fmla="*/ 6477 h 12954"/>
                <a:gd name="connsiteX4" fmla="*/ 6477 w 12954"/>
                <a:gd name="connsiteY4" fmla="*/ 12954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4" h="12954">
                  <a:moveTo>
                    <a:pt x="6477" y="12954"/>
                  </a:moveTo>
                  <a:cubicBezTo>
                    <a:pt x="2899" y="12954"/>
                    <a:pt x="0" y="10058"/>
                    <a:pt x="0" y="6477"/>
                  </a:cubicBezTo>
                  <a:cubicBezTo>
                    <a:pt x="0" y="2896"/>
                    <a:pt x="2899" y="0"/>
                    <a:pt x="6477" y="0"/>
                  </a:cubicBezTo>
                  <a:cubicBezTo>
                    <a:pt x="10055" y="0"/>
                    <a:pt x="12954" y="2896"/>
                    <a:pt x="12954" y="6477"/>
                  </a:cubicBezTo>
                  <a:cubicBezTo>
                    <a:pt x="12954" y="10058"/>
                    <a:pt x="10055" y="12954"/>
                    <a:pt x="6477" y="129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B0F06E5A-8CCA-B9EE-5DEA-56EB2D72E2B6}"/>
                </a:ext>
              </a:extLst>
            </p:cNvPr>
            <p:cNvSpPr/>
            <p:nvPr/>
          </p:nvSpPr>
          <p:spPr>
            <a:xfrm>
              <a:off x="6031135" y="3664171"/>
              <a:ext cx="13144" cy="13145"/>
            </a:xfrm>
            <a:custGeom>
              <a:avLst/>
              <a:gdLst>
                <a:gd name="connsiteX0" fmla="*/ 6667 w 13144"/>
                <a:gd name="connsiteY0" fmla="*/ 13145 h 13145"/>
                <a:gd name="connsiteX1" fmla="*/ 1 w 13144"/>
                <a:gd name="connsiteY1" fmla="*/ 6668 h 13145"/>
                <a:gd name="connsiteX2" fmla="*/ 6478 w 13144"/>
                <a:gd name="connsiteY2" fmla="*/ 1 h 13145"/>
                <a:gd name="connsiteX3" fmla="*/ 13144 w 13144"/>
                <a:gd name="connsiteY3" fmla="*/ 6478 h 13145"/>
                <a:gd name="connsiteX4" fmla="*/ 13144 w 13144"/>
                <a:gd name="connsiteY4" fmla="*/ 6668 h 13145"/>
                <a:gd name="connsiteX5" fmla="*/ 6667 w 13144"/>
                <a:gd name="connsiteY5" fmla="*/ 13145 h 1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13145">
                  <a:moveTo>
                    <a:pt x="6667" y="13145"/>
                  </a:moveTo>
                  <a:cubicBezTo>
                    <a:pt x="3038" y="13193"/>
                    <a:pt x="53" y="10297"/>
                    <a:pt x="1" y="6668"/>
                  </a:cubicBezTo>
                  <a:cubicBezTo>
                    <a:pt x="-51" y="3039"/>
                    <a:pt x="2849" y="58"/>
                    <a:pt x="6478" y="1"/>
                  </a:cubicBezTo>
                  <a:cubicBezTo>
                    <a:pt x="10108" y="-47"/>
                    <a:pt x="13092" y="2849"/>
                    <a:pt x="13144" y="6478"/>
                  </a:cubicBezTo>
                  <a:cubicBezTo>
                    <a:pt x="13145" y="6544"/>
                    <a:pt x="13145" y="6601"/>
                    <a:pt x="13144" y="6668"/>
                  </a:cubicBezTo>
                  <a:cubicBezTo>
                    <a:pt x="13093" y="10221"/>
                    <a:pt x="10223" y="13097"/>
                    <a:pt x="6667" y="13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E766D0D8-636C-8CC1-6B43-F2CCC8DB55F5}"/>
                </a:ext>
              </a:extLst>
            </p:cNvPr>
            <p:cNvSpPr/>
            <p:nvPr/>
          </p:nvSpPr>
          <p:spPr>
            <a:xfrm>
              <a:off x="6109049" y="2716625"/>
              <a:ext cx="13144" cy="13144"/>
            </a:xfrm>
            <a:custGeom>
              <a:avLst/>
              <a:gdLst>
                <a:gd name="connsiteX0" fmla="*/ 6572 w 13144"/>
                <a:gd name="connsiteY0" fmla="*/ 13145 h 13144"/>
                <a:gd name="connsiteX1" fmla="*/ 0 w 13144"/>
                <a:gd name="connsiteY1" fmla="*/ 6571 h 13144"/>
                <a:gd name="connsiteX2" fmla="*/ 6572 w 13144"/>
                <a:gd name="connsiteY2" fmla="*/ 0 h 13144"/>
                <a:gd name="connsiteX3" fmla="*/ 13144 w 13144"/>
                <a:gd name="connsiteY3" fmla="*/ 6573 h 13144"/>
                <a:gd name="connsiteX4" fmla="*/ 13144 w 13144"/>
                <a:gd name="connsiteY4" fmla="*/ 6668 h 13144"/>
                <a:gd name="connsiteX5" fmla="*/ 6572 w 13144"/>
                <a:gd name="connsiteY5" fmla="*/ 13145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13144">
                  <a:moveTo>
                    <a:pt x="6572" y="13145"/>
                  </a:moveTo>
                  <a:cubicBezTo>
                    <a:pt x="2943" y="13145"/>
                    <a:pt x="0" y="10201"/>
                    <a:pt x="0" y="6571"/>
                  </a:cubicBezTo>
                  <a:cubicBezTo>
                    <a:pt x="0" y="2942"/>
                    <a:pt x="2943" y="0"/>
                    <a:pt x="6572" y="0"/>
                  </a:cubicBezTo>
                  <a:cubicBezTo>
                    <a:pt x="10201" y="0"/>
                    <a:pt x="13144" y="2943"/>
                    <a:pt x="13144" y="6573"/>
                  </a:cubicBezTo>
                  <a:cubicBezTo>
                    <a:pt x="13144" y="6605"/>
                    <a:pt x="13144" y="6636"/>
                    <a:pt x="13144" y="6668"/>
                  </a:cubicBezTo>
                  <a:cubicBezTo>
                    <a:pt x="13097" y="10260"/>
                    <a:pt x="10163" y="13145"/>
                    <a:pt x="6572" y="13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3B995709-674A-E657-6C70-B5FED1783CA2}"/>
                </a:ext>
              </a:extLst>
            </p:cNvPr>
            <p:cNvSpPr/>
            <p:nvPr/>
          </p:nvSpPr>
          <p:spPr>
            <a:xfrm>
              <a:off x="6322314" y="3424809"/>
              <a:ext cx="12954" cy="12954"/>
            </a:xfrm>
            <a:custGeom>
              <a:avLst/>
              <a:gdLst>
                <a:gd name="connsiteX0" fmla="*/ 12954 w 12954"/>
                <a:gd name="connsiteY0" fmla="*/ 6477 h 12954"/>
                <a:gd name="connsiteX1" fmla="*/ 6477 w 12954"/>
                <a:gd name="connsiteY1" fmla="*/ 12954 h 12954"/>
                <a:gd name="connsiteX2" fmla="*/ 0 w 12954"/>
                <a:gd name="connsiteY2" fmla="*/ 6477 h 12954"/>
                <a:gd name="connsiteX3" fmla="*/ 6477 w 12954"/>
                <a:gd name="connsiteY3" fmla="*/ 0 h 12954"/>
                <a:gd name="connsiteX4" fmla="*/ 12954 w 12954"/>
                <a:gd name="connsiteY4" fmla="*/ 6477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4" h="12954">
                  <a:moveTo>
                    <a:pt x="12954" y="6477"/>
                  </a:moveTo>
                  <a:cubicBezTo>
                    <a:pt x="12954" y="10054"/>
                    <a:pt x="10054" y="12954"/>
                    <a:pt x="6477" y="12954"/>
                  </a:cubicBezTo>
                  <a:cubicBezTo>
                    <a:pt x="2900" y="12954"/>
                    <a:pt x="0" y="10054"/>
                    <a:pt x="0" y="6477"/>
                  </a:cubicBezTo>
                  <a:cubicBezTo>
                    <a:pt x="0" y="2900"/>
                    <a:pt x="2900" y="0"/>
                    <a:pt x="6477" y="0"/>
                  </a:cubicBezTo>
                  <a:cubicBezTo>
                    <a:pt x="10054" y="0"/>
                    <a:pt x="12954" y="2900"/>
                    <a:pt x="12954" y="64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AA2991F5-ABE3-E200-8A17-F32D68E16F30}"/>
                </a:ext>
              </a:extLst>
            </p:cNvPr>
            <p:cNvSpPr/>
            <p:nvPr/>
          </p:nvSpPr>
          <p:spPr>
            <a:xfrm>
              <a:off x="6612254" y="3396805"/>
              <a:ext cx="13145" cy="13144"/>
            </a:xfrm>
            <a:custGeom>
              <a:avLst/>
              <a:gdLst>
                <a:gd name="connsiteX0" fmla="*/ 6668 w 13145"/>
                <a:gd name="connsiteY0" fmla="*/ 13144 h 13144"/>
                <a:gd name="connsiteX1" fmla="*/ 1 w 13145"/>
                <a:gd name="connsiteY1" fmla="*/ 6668 h 13144"/>
                <a:gd name="connsiteX2" fmla="*/ 6478 w 13145"/>
                <a:gd name="connsiteY2" fmla="*/ 1 h 13144"/>
                <a:gd name="connsiteX3" fmla="*/ 13145 w 13145"/>
                <a:gd name="connsiteY3" fmla="*/ 6478 h 13144"/>
                <a:gd name="connsiteX4" fmla="*/ 13145 w 13145"/>
                <a:gd name="connsiteY4" fmla="*/ 6572 h 13144"/>
                <a:gd name="connsiteX5" fmla="*/ 6763 w 13145"/>
                <a:gd name="connsiteY5" fmla="*/ 13143 h 13144"/>
                <a:gd name="connsiteX6" fmla="*/ 6668 w 13145"/>
                <a:gd name="connsiteY6" fmla="*/ 13144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5" h="13144">
                  <a:moveTo>
                    <a:pt x="6668" y="13144"/>
                  </a:moveTo>
                  <a:cubicBezTo>
                    <a:pt x="3039" y="13197"/>
                    <a:pt x="58" y="10297"/>
                    <a:pt x="1" y="6668"/>
                  </a:cubicBezTo>
                  <a:cubicBezTo>
                    <a:pt x="-47" y="3038"/>
                    <a:pt x="2849" y="54"/>
                    <a:pt x="6478" y="1"/>
                  </a:cubicBezTo>
                  <a:cubicBezTo>
                    <a:pt x="10107" y="-52"/>
                    <a:pt x="13088" y="2848"/>
                    <a:pt x="13145" y="6478"/>
                  </a:cubicBezTo>
                  <a:cubicBezTo>
                    <a:pt x="13145" y="6509"/>
                    <a:pt x="13145" y="6541"/>
                    <a:pt x="13145" y="6572"/>
                  </a:cubicBezTo>
                  <a:cubicBezTo>
                    <a:pt x="13202" y="10149"/>
                    <a:pt x="10345" y="13091"/>
                    <a:pt x="6763" y="13143"/>
                  </a:cubicBezTo>
                  <a:cubicBezTo>
                    <a:pt x="6735" y="13144"/>
                    <a:pt x="6697" y="13144"/>
                    <a:pt x="6668" y="131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C24E369D-F081-217F-28E8-FD0235D35EB6}"/>
                </a:ext>
              </a:extLst>
            </p:cNvPr>
            <p:cNvSpPr/>
            <p:nvPr/>
          </p:nvSpPr>
          <p:spPr>
            <a:xfrm>
              <a:off x="6504146" y="2668905"/>
              <a:ext cx="12954" cy="12953"/>
            </a:xfrm>
            <a:custGeom>
              <a:avLst/>
              <a:gdLst>
                <a:gd name="connsiteX0" fmla="*/ 6477 w 12954"/>
                <a:gd name="connsiteY0" fmla="*/ 12954 h 12953"/>
                <a:gd name="connsiteX1" fmla="*/ 0 w 12954"/>
                <a:gd name="connsiteY1" fmla="*/ 6477 h 12953"/>
                <a:gd name="connsiteX2" fmla="*/ 6477 w 12954"/>
                <a:gd name="connsiteY2" fmla="*/ 0 h 12953"/>
                <a:gd name="connsiteX3" fmla="*/ 12954 w 12954"/>
                <a:gd name="connsiteY3" fmla="*/ 6477 h 12953"/>
                <a:gd name="connsiteX4" fmla="*/ 6477 w 12954"/>
                <a:gd name="connsiteY4" fmla="*/ 12954 h 1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4" h="12953">
                  <a:moveTo>
                    <a:pt x="6477" y="12954"/>
                  </a:moveTo>
                  <a:cubicBezTo>
                    <a:pt x="2896" y="12954"/>
                    <a:pt x="0" y="10055"/>
                    <a:pt x="0" y="6477"/>
                  </a:cubicBezTo>
                  <a:cubicBezTo>
                    <a:pt x="0" y="2899"/>
                    <a:pt x="2896" y="0"/>
                    <a:pt x="6477" y="0"/>
                  </a:cubicBezTo>
                  <a:cubicBezTo>
                    <a:pt x="10058" y="0"/>
                    <a:pt x="12954" y="2899"/>
                    <a:pt x="12954" y="6477"/>
                  </a:cubicBezTo>
                  <a:cubicBezTo>
                    <a:pt x="12954" y="10055"/>
                    <a:pt x="10058" y="12954"/>
                    <a:pt x="6477" y="129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9368220F-C184-3AEA-4CF5-F49A45468A58}"/>
                </a:ext>
              </a:extLst>
            </p:cNvPr>
            <p:cNvSpPr/>
            <p:nvPr/>
          </p:nvSpPr>
          <p:spPr>
            <a:xfrm>
              <a:off x="5893688" y="2701960"/>
              <a:ext cx="21336" cy="21339"/>
            </a:xfrm>
            <a:custGeom>
              <a:avLst/>
              <a:gdLst>
                <a:gd name="connsiteX0" fmla="*/ 10382 w 21336"/>
                <a:gd name="connsiteY0" fmla="*/ 21332 h 21339"/>
                <a:gd name="connsiteX1" fmla="*/ 4 w 21336"/>
                <a:gd name="connsiteY1" fmla="*/ 10382 h 21339"/>
                <a:gd name="connsiteX2" fmla="*/ 10954 w 21336"/>
                <a:gd name="connsiteY2" fmla="*/ 4 h 21339"/>
                <a:gd name="connsiteX3" fmla="*/ 21336 w 21336"/>
                <a:gd name="connsiteY3" fmla="*/ 10664 h 21339"/>
                <a:gd name="connsiteX4" fmla="*/ 10866 w 21336"/>
                <a:gd name="connsiteY4" fmla="*/ 21339 h 21339"/>
                <a:gd name="connsiteX5" fmla="*/ 10382 w 21336"/>
                <a:gd name="connsiteY5" fmla="*/ 21332 h 2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6" h="21339">
                  <a:moveTo>
                    <a:pt x="10382" y="21332"/>
                  </a:moveTo>
                  <a:cubicBezTo>
                    <a:pt x="4493" y="21174"/>
                    <a:pt x="-154" y="16272"/>
                    <a:pt x="4" y="10382"/>
                  </a:cubicBezTo>
                  <a:cubicBezTo>
                    <a:pt x="162" y="4493"/>
                    <a:pt x="5065" y="-154"/>
                    <a:pt x="10954" y="4"/>
                  </a:cubicBezTo>
                  <a:cubicBezTo>
                    <a:pt x="16731" y="159"/>
                    <a:pt x="21334" y="4885"/>
                    <a:pt x="21336" y="10664"/>
                  </a:cubicBezTo>
                  <a:cubicBezTo>
                    <a:pt x="21392" y="16503"/>
                    <a:pt x="16705" y="21282"/>
                    <a:pt x="10866" y="21339"/>
                  </a:cubicBezTo>
                  <a:cubicBezTo>
                    <a:pt x="10704" y="21340"/>
                    <a:pt x="10543" y="21338"/>
                    <a:pt x="10382" y="2133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16FB7197-0502-A921-C579-45644D572714}"/>
                </a:ext>
              </a:extLst>
            </p:cNvPr>
            <p:cNvSpPr/>
            <p:nvPr/>
          </p:nvSpPr>
          <p:spPr>
            <a:xfrm>
              <a:off x="5451074" y="2924986"/>
              <a:ext cx="235457" cy="179407"/>
            </a:xfrm>
            <a:custGeom>
              <a:avLst/>
              <a:gdLst>
                <a:gd name="connsiteX0" fmla="*/ 233922 w 235457"/>
                <a:gd name="connsiteY0" fmla="*/ 179306 h 179407"/>
                <a:gd name="connsiteX1" fmla="*/ 233922 w 235457"/>
                <a:gd name="connsiteY1" fmla="*/ 179306 h 179407"/>
                <a:gd name="connsiteX2" fmla="*/ 1226 w 235457"/>
                <a:gd name="connsiteY2" fmla="*/ 166257 h 179407"/>
                <a:gd name="connsiteX3" fmla="*/ 179 w 235457"/>
                <a:gd name="connsiteY3" fmla="*/ 165495 h 179407"/>
                <a:gd name="connsiteX4" fmla="*/ 179 w 235457"/>
                <a:gd name="connsiteY4" fmla="*/ 164161 h 179407"/>
                <a:gd name="connsiteX5" fmla="*/ 169343 w 235457"/>
                <a:gd name="connsiteY5" fmla="*/ 141 h 179407"/>
                <a:gd name="connsiteX6" fmla="*/ 170390 w 235457"/>
                <a:gd name="connsiteY6" fmla="*/ 141 h 179407"/>
                <a:gd name="connsiteX7" fmla="*/ 171248 w 235457"/>
                <a:gd name="connsiteY7" fmla="*/ 903 h 179407"/>
                <a:gd name="connsiteX8" fmla="*/ 235351 w 235457"/>
                <a:gd name="connsiteY8" fmla="*/ 177687 h 179407"/>
                <a:gd name="connsiteX9" fmla="*/ 235351 w 235457"/>
                <a:gd name="connsiteY9" fmla="*/ 178734 h 179407"/>
                <a:gd name="connsiteX10" fmla="*/ 233997 w 235457"/>
                <a:gd name="connsiteY10" fmla="*/ 179338 h 179407"/>
                <a:gd name="connsiteX11" fmla="*/ 233922 w 235457"/>
                <a:gd name="connsiteY11" fmla="*/ 179306 h 179407"/>
                <a:gd name="connsiteX12" fmla="*/ 4084 w 235457"/>
                <a:gd name="connsiteY12" fmla="*/ 163971 h 179407"/>
                <a:gd name="connsiteX13" fmla="*/ 232684 w 235457"/>
                <a:gd name="connsiteY13" fmla="*/ 176830 h 179407"/>
                <a:gd name="connsiteX14" fmla="*/ 169628 w 235457"/>
                <a:gd name="connsiteY14" fmla="*/ 3093 h 17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457" h="179407">
                  <a:moveTo>
                    <a:pt x="233922" y="179306"/>
                  </a:moveTo>
                  <a:lnTo>
                    <a:pt x="233922" y="179306"/>
                  </a:lnTo>
                  <a:lnTo>
                    <a:pt x="1226" y="166257"/>
                  </a:lnTo>
                  <a:cubicBezTo>
                    <a:pt x="776" y="166184"/>
                    <a:pt x="386" y="165901"/>
                    <a:pt x="179" y="165495"/>
                  </a:cubicBezTo>
                  <a:cubicBezTo>
                    <a:pt x="-60" y="165082"/>
                    <a:pt x="-60" y="164574"/>
                    <a:pt x="179" y="164161"/>
                  </a:cubicBezTo>
                  <a:lnTo>
                    <a:pt x="169343" y="141"/>
                  </a:lnTo>
                  <a:cubicBezTo>
                    <a:pt x="169666" y="-47"/>
                    <a:pt x="170066" y="-47"/>
                    <a:pt x="170390" y="141"/>
                  </a:cubicBezTo>
                  <a:cubicBezTo>
                    <a:pt x="170792" y="223"/>
                    <a:pt x="171119" y="513"/>
                    <a:pt x="171248" y="903"/>
                  </a:cubicBezTo>
                  <a:lnTo>
                    <a:pt x="235351" y="177687"/>
                  </a:lnTo>
                  <a:cubicBezTo>
                    <a:pt x="235494" y="178021"/>
                    <a:pt x="235494" y="178400"/>
                    <a:pt x="235351" y="178734"/>
                  </a:cubicBezTo>
                  <a:cubicBezTo>
                    <a:pt x="235144" y="179275"/>
                    <a:pt x="234538" y="179545"/>
                    <a:pt x="233997" y="179338"/>
                  </a:cubicBezTo>
                  <a:cubicBezTo>
                    <a:pt x="233973" y="179329"/>
                    <a:pt x="233947" y="179317"/>
                    <a:pt x="233922" y="179306"/>
                  </a:cubicBezTo>
                  <a:close/>
                  <a:moveTo>
                    <a:pt x="4084" y="163971"/>
                  </a:moveTo>
                  <a:lnTo>
                    <a:pt x="232684" y="176830"/>
                  </a:lnTo>
                  <a:lnTo>
                    <a:pt x="169628" y="3093"/>
                  </a:lnTo>
                  <a:close/>
                </a:path>
              </a:pathLst>
            </a:custGeom>
            <a:solidFill>
              <a:srgbClr val="27AA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DBF6B2E9-34C9-B023-6199-17189FC7F6A2}"/>
                </a:ext>
              </a:extLst>
            </p:cNvPr>
            <p:cNvSpPr/>
            <p:nvPr/>
          </p:nvSpPr>
          <p:spPr>
            <a:xfrm>
              <a:off x="5640990" y="3045428"/>
              <a:ext cx="307181" cy="386238"/>
            </a:xfrm>
            <a:custGeom>
              <a:avLst/>
              <a:gdLst>
                <a:gd name="connsiteX0" fmla="*/ 0 w 307181"/>
                <a:gd name="connsiteY0" fmla="*/ 386239 h 386238"/>
                <a:gd name="connsiteX1" fmla="*/ 0 w 307181"/>
                <a:gd name="connsiteY1" fmla="*/ 170212 h 386238"/>
                <a:gd name="connsiteX2" fmla="*/ 114300 w 307181"/>
                <a:gd name="connsiteY2" fmla="*/ 70485 h 386238"/>
                <a:gd name="connsiteX3" fmla="*/ 307181 w 307181"/>
                <a:gd name="connsiteY3" fmla="*/ 0 h 386238"/>
                <a:gd name="connsiteX4" fmla="*/ 307181 w 307181"/>
                <a:gd name="connsiteY4" fmla="*/ 215932 h 386238"/>
                <a:gd name="connsiteX5" fmla="*/ 114300 w 307181"/>
                <a:gd name="connsiteY5" fmla="*/ 286512 h 386238"/>
                <a:gd name="connsiteX6" fmla="*/ 0 w 307181"/>
                <a:gd name="connsiteY6" fmla="*/ 386239 h 38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181" h="386238">
                  <a:moveTo>
                    <a:pt x="0" y="386239"/>
                  </a:moveTo>
                  <a:lnTo>
                    <a:pt x="0" y="170212"/>
                  </a:lnTo>
                  <a:cubicBezTo>
                    <a:pt x="30510" y="129159"/>
                    <a:pt x="69491" y="95148"/>
                    <a:pt x="114300" y="70485"/>
                  </a:cubicBezTo>
                  <a:cubicBezTo>
                    <a:pt x="174416" y="36838"/>
                    <a:pt x="239535" y="13041"/>
                    <a:pt x="307181" y="0"/>
                  </a:cubicBezTo>
                  <a:lnTo>
                    <a:pt x="307181" y="215932"/>
                  </a:lnTo>
                  <a:cubicBezTo>
                    <a:pt x="239530" y="229004"/>
                    <a:pt x="174410" y="252833"/>
                    <a:pt x="114300" y="286512"/>
                  </a:cubicBezTo>
                  <a:cubicBezTo>
                    <a:pt x="69450" y="311116"/>
                    <a:pt x="30456" y="345137"/>
                    <a:pt x="0" y="386239"/>
                  </a:cubicBezTo>
                  <a:close/>
                </a:path>
              </a:pathLst>
            </a:custGeom>
            <a:solidFill>
              <a:srgbClr val="5977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36B83328-68A8-A445-814D-3A1E147FEDB9}"/>
                </a:ext>
              </a:extLst>
            </p:cNvPr>
            <p:cNvSpPr/>
            <p:nvPr/>
          </p:nvSpPr>
          <p:spPr>
            <a:xfrm>
              <a:off x="6384690" y="2958962"/>
              <a:ext cx="283980" cy="406666"/>
            </a:xfrm>
            <a:custGeom>
              <a:avLst/>
              <a:gdLst>
                <a:gd name="connsiteX0" fmla="*/ 282809 w 283980"/>
                <a:gd name="connsiteY0" fmla="*/ 406601 h 406666"/>
                <a:gd name="connsiteX1" fmla="*/ 282809 w 283980"/>
                <a:gd name="connsiteY1" fmla="*/ 406601 h 406666"/>
                <a:gd name="connsiteX2" fmla="*/ 282047 w 283980"/>
                <a:gd name="connsiteY2" fmla="*/ 406601 h 406666"/>
                <a:gd name="connsiteX3" fmla="*/ 153364 w 283980"/>
                <a:gd name="connsiteY3" fmla="*/ 290587 h 406666"/>
                <a:gd name="connsiteX4" fmla="*/ 964 w 283980"/>
                <a:gd name="connsiteY4" fmla="*/ 272775 h 406666"/>
                <a:gd name="connsiteX5" fmla="*/ 107 w 283980"/>
                <a:gd name="connsiteY5" fmla="*/ 272203 h 406666"/>
                <a:gd name="connsiteX6" fmla="*/ 107 w 283980"/>
                <a:gd name="connsiteY6" fmla="*/ 271251 h 406666"/>
                <a:gd name="connsiteX7" fmla="*/ 72688 w 283980"/>
                <a:gd name="connsiteY7" fmla="*/ 1027 h 406666"/>
                <a:gd name="connsiteX8" fmla="*/ 73450 w 283980"/>
                <a:gd name="connsiteY8" fmla="*/ 169 h 406666"/>
                <a:gd name="connsiteX9" fmla="*/ 74593 w 283980"/>
                <a:gd name="connsiteY9" fmla="*/ 169 h 406666"/>
                <a:gd name="connsiteX10" fmla="*/ 235184 w 283980"/>
                <a:gd name="connsiteY10" fmla="*/ 130090 h 406666"/>
                <a:gd name="connsiteX11" fmla="*/ 235184 w 283980"/>
                <a:gd name="connsiteY11" fmla="*/ 130852 h 406666"/>
                <a:gd name="connsiteX12" fmla="*/ 283952 w 283980"/>
                <a:gd name="connsiteY12" fmla="*/ 404791 h 406666"/>
                <a:gd name="connsiteX13" fmla="*/ 283952 w 283980"/>
                <a:gd name="connsiteY13" fmla="*/ 405363 h 406666"/>
                <a:gd name="connsiteX14" fmla="*/ 282809 w 283980"/>
                <a:gd name="connsiteY14" fmla="*/ 406601 h 406666"/>
                <a:gd name="connsiteX15" fmla="*/ 2393 w 283980"/>
                <a:gd name="connsiteY15" fmla="*/ 270489 h 406666"/>
                <a:gd name="connsiteX16" fmla="*/ 153936 w 283980"/>
                <a:gd name="connsiteY16" fmla="*/ 288301 h 406666"/>
                <a:gd name="connsiteX17" fmla="*/ 154603 w 283980"/>
                <a:gd name="connsiteY17" fmla="*/ 288301 h 406666"/>
                <a:gd name="connsiteX18" fmla="*/ 281285 w 283980"/>
                <a:gd name="connsiteY18" fmla="*/ 401839 h 406666"/>
                <a:gd name="connsiteX19" fmla="*/ 233089 w 283980"/>
                <a:gd name="connsiteY19" fmla="*/ 131424 h 406666"/>
                <a:gd name="connsiteX20" fmla="*/ 74116 w 283980"/>
                <a:gd name="connsiteY20" fmla="*/ 3313 h 40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3980" h="406666">
                  <a:moveTo>
                    <a:pt x="282809" y="406601"/>
                  </a:moveTo>
                  <a:lnTo>
                    <a:pt x="282809" y="406601"/>
                  </a:lnTo>
                  <a:cubicBezTo>
                    <a:pt x="282562" y="406688"/>
                    <a:pt x="282295" y="406688"/>
                    <a:pt x="282047" y="406601"/>
                  </a:cubicBezTo>
                  <a:lnTo>
                    <a:pt x="153364" y="290587"/>
                  </a:lnTo>
                  <a:lnTo>
                    <a:pt x="964" y="272775"/>
                  </a:lnTo>
                  <a:cubicBezTo>
                    <a:pt x="621" y="272698"/>
                    <a:pt x="307" y="272494"/>
                    <a:pt x="107" y="272203"/>
                  </a:cubicBezTo>
                  <a:cubicBezTo>
                    <a:pt x="-36" y="271901"/>
                    <a:pt x="-36" y="271554"/>
                    <a:pt x="107" y="271251"/>
                  </a:cubicBezTo>
                  <a:lnTo>
                    <a:pt x="72688" y="1027"/>
                  </a:lnTo>
                  <a:cubicBezTo>
                    <a:pt x="72745" y="615"/>
                    <a:pt x="73050" y="278"/>
                    <a:pt x="73450" y="169"/>
                  </a:cubicBezTo>
                  <a:cubicBezTo>
                    <a:pt x="73793" y="-56"/>
                    <a:pt x="74250" y="-56"/>
                    <a:pt x="74593" y="169"/>
                  </a:cubicBezTo>
                  <a:lnTo>
                    <a:pt x="235184" y="130090"/>
                  </a:lnTo>
                  <a:cubicBezTo>
                    <a:pt x="235270" y="130337"/>
                    <a:pt x="235270" y="130606"/>
                    <a:pt x="235184" y="130852"/>
                  </a:cubicBezTo>
                  <a:lnTo>
                    <a:pt x="283952" y="404791"/>
                  </a:lnTo>
                  <a:cubicBezTo>
                    <a:pt x="283990" y="404980"/>
                    <a:pt x="283990" y="405174"/>
                    <a:pt x="283952" y="405363"/>
                  </a:cubicBezTo>
                  <a:cubicBezTo>
                    <a:pt x="283952" y="406011"/>
                    <a:pt x="283457" y="406552"/>
                    <a:pt x="282809" y="406601"/>
                  </a:cubicBezTo>
                  <a:close/>
                  <a:moveTo>
                    <a:pt x="2393" y="270489"/>
                  </a:moveTo>
                  <a:lnTo>
                    <a:pt x="153936" y="288301"/>
                  </a:lnTo>
                  <a:cubicBezTo>
                    <a:pt x="154146" y="288211"/>
                    <a:pt x="154393" y="288211"/>
                    <a:pt x="154603" y="288301"/>
                  </a:cubicBezTo>
                  <a:lnTo>
                    <a:pt x="281285" y="401839"/>
                  </a:lnTo>
                  <a:lnTo>
                    <a:pt x="233089" y="131424"/>
                  </a:lnTo>
                  <a:lnTo>
                    <a:pt x="74116" y="3313"/>
                  </a:lnTo>
                  <a:close/>
                </a:path>
              </a:pathLst>
            </a:custGeom>
            <a:solidFill>
              <a:srgbClr val="27AA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A83E9C67-15F8-15D7-133F-3C8F653AF6A3}"/>
                </a:ext>
              </a:extLst>
            </p:cNvPr>
            <p:cNvSpPr/>
            <p:nvPr/>
          </p:nvSpPr>
          <p:spPr>
            <a:xfrm>
              <a:off x="5903192" y="2659335"/>
              <a:ext cx="385576" cy="218262"/>
            </a:xfrm>
            <a:custGeom>
              <a:avLst/>
              <a:gdLst>
                <a:gd name="connsiteX0" fmla="*/ 260816 w 385576"/>
                <a:gd name="connsiteY0" fmla="*/ 218263 h 218262"/>
                <a:gd name="connsiteX1" fmla="*/ 260816 w 385576"/>
                <a:gd name="connsiteY1" fmla="*/ 218263 h 218262"/>
                <a:gd name="connsiteX2" fmla="*/ 123465 w 385576"/>
                <a:gd name="connsiteY2" fmla="*/ 160065 h 218262"/>
                <a:gd name="connsiteX3" fmla="*/ 123465 w 385576"/>
                <a:gd name="connsiteY3" fmla="*/ 160065 h 218262"/>
                <a:gd name="connsiteX4" fmla="*/ 116 w 385576"/>
                <a:gd name="connsiteY4" fmla="*/ 54242 h 218262"/>
                <a:gd name="connsiteX5" fmla="*/ 116 w 385576"/>
                <a:gd name="connsiteY5" fmla="*/ 53194 h 218262"/>
                <a:gd name="connsiteX6" fmla="*/ 783 w 385576"/>
                <a:gd name="connsiteY6" fmla="*/ 52242 h 218262"/>
                <a:gd name="connsiteX7" fmla="*/ 99272 w 385576"/>
                <a:gd name="connsiteY7" fmla="*/ 140 h 218262"/>
                <a:gd name="connsiteX8" fmla="*/ 100415 w 385576"/>
                <a:gd name="connsiteY8" fmla="*/ 140 h 218262"/>
                <a:gd name="connsiteX9" fmla="*/ 213095 w 385576"/>
                <a:gd name="connsiteY9" fmla="*/ 62624 h 218262"/>
                <a:gd name="connsiteX10" fmla="*/ 347779 w 385576"/>
                <a:gd name="connsiteY10" fmla="*/ 21095 h 218262"/>
                <a:gd name="connsiteX11" fmla="*/ 348731 w 385576"/>
                <a:gd name="connsiteY11" fmla="*/ 21095 h 218262"/>
                <a:gd name="connsiteX12" fmla="*/ 349303 w 385576"/>
                <a:gd name="connsiteY12" fmla="*/ 21857 h 218262"/>
                <a:gd name="connsiteX13" fmla="*/ 385498 w 385576"/>
                <a:gd name="connsiteY13" fmla="*/ 195974 h 218262"/>
                <a:gd name="connsiteX14" fmla="*/ 385498 w 385576"/>
                <a:gd name="connsiteY14" fmla="*/ 196927 h 218262"/>
                <a:gd name="connsiteX15" fmla="*/ 384641 w 385576"/>
                <a:gd name="connsiteY15" fmla="*/ 196927 h 218262"/>
                <a:gd name="connsiteX16" fmla="*/ 261006 w 385576"/>
                <a:gd name="connsiteY16" fmla="*/ 218167 h 218262"/>
                <a:gd name="connsiteX17" fmla="*/ 124608 w 385576"/>
                <a:gd name="connsiteY17" fmla="*/ 158255 h 218262"/>
                <a:gd name="connsiteX18" fmla="*/ 260911 w 385576"/>
                <a:gd name="connsiteY18" fmla="*/ 215405 h 218262"/>
                <a:gd name="connsiteX19" fmla="*/ 382450 w 385576"/>
                <a:gd name="connsiteY19" fmla="*/ 195022 h 218262"/>
                <a:gd name="connsiteX20" fmla="*/ 346731 w 385576"/>
                <a:gd name="connsiteY20" fmla="*/ 23572 h 218262"/>
                <a:gd name="connsiteX21" fmla="*/ 212810 w 385576"/>
                <a:gd name="connsiteY21" fmla="*/ 64815 h 218262"/>
                <a:gd name="connsiteX22" fmla="*/ 211857 w 385576"/>
                <a:gd name="connsiteY22" fmla="*/ 64815 h 218262"/>
                <a:gd name="connsiteX23" fmla="*/ 99367 w 385576"/>
                <a:gd name="connsiteY23" fmla="*/ 2521 h 218262"/>
                <a:gd name="connsiteX24" fmla="*/ 2974 w 385576"/>
                <a:gd name="connsiteY24" fmla="*/ 53575 h 2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576" h="218262">
                  <a:moveTo>
                    <a:pt x="260816" y="218263"/>
                  </a:moveTo>
                  <a:lnTo>
                    <a:pt x="260816" y="218263"/>
                  </a:lnTo>
                  <a:lnTo>
                    <a:pt x="123465" y="160065"/>
                  </a:lnTo>
                  <a:lnTo>
                    <a:pt x="123465" y="160065"/>
                  </a:lnTo>
                  <a:lnTo>
                    <a:pt x="116" y="54242"/>
                  </a:lnTo>
                  <a:cubicBezTo>
                    <a:pt x="-39" y="53910"/>
                    <a:pt x="-39" y="53527"/>
                    <a:pt x="116" y="53194"/>
                  </a:cubicBezTo>
                  <a:cubicBezTo>
                    <a:pt x="181" y="52791"/>
                    <a:pt x="427" y="52441"/>
                    <a:pt x="783" y="52242"/>
                  </a:cubicBezTo>
                  <a:lnTo>
                    <a:pt x="99272" y="140"/>
                  </a:lnTo>
                  <a:cubicBezTo>
                    <a:pt x="99630" y="-47"/>
                    <a:pt x="100057" y="-47"/>
                    <a:pt x="100415" y="140"/>
                  </a:cubicBezTo>
                  <a:lnTo>
                    <a:pt x="213095" y="62624"/>
                  </a:lnTo>
                  <a:lnTo>
                    <a:pt x="347779" y="21095"/>
                  </a:lnTo>
                  <a:cubicBezTo>
                    <a:pt x="348084" y="20956"/>
                    <a:pt x="348427" y="20956"/>
                    <a:pt x="348731" y="21095"/>
                  </a:cubicBezTo>
                  <a:cubicBezTo>
                    <a:pt x="348998" y="21282"/>
                    <a:pt x="349198" y="21548"/>
                    <a:pt x="349303" y="21857"/>
                  </a:cubicBezTo>
                  <a:lnTo>
                    <a:pt x="385498" y="195974"/>
                  </a:lnTo>
                  <a:cubicBezTo>
                    <a:pt x="385603" y="196284"/>
                    <a:pt x="385603" y="196617"/>
                    <a:pt x="385498" y="196927"/>
                  </a:cubicBezTo>
                  <a:cubicBezTo>
                    <a:pt x="385222" y="197048"/>
                    <a:pt x="384917" y="197048"/>
                    <a:pt x="384641" y="196927"/>
                  </a:cubicBezTo>
                  <a:lnTo>
                    <a:pt x="261006" y="218167"/>
                  </a:lnTo>
                  <a:close/>
                  <a:moveTo>
                    <a:pt x="124608" y="158255"/>
                  </a:moveTo>
                  <a:lnTo>
                    <a:pt x="260911" y="215405"/>
                  </a:lnTo>
                  <a:lnTo>
                    <a:pt x="382450" y="195022"/>
                  </a:lnTo>
                  <a:lnTo>
                    <a:pt x="346731" y="23572"/>
                  </a:lnTo>
                  <a:lnTo>
                    <a:pt x="212810" y="64815"/>
                  </a:lnTo>
                  <a:lnTo>
                    <a:pt x="211857" y="64815"/>
                  </a:lnTo>
                  <a:lnTo>
                    <a:pt x="99367" y="2521"/>
                  </a:lnTo>
                  <a:lnTo>
                    <a:pt x="2974" y="53575"/>
                  </a:lnTo>
                  <a:close/>
                </a:path>
              </a:pathLst>
            </a:custGeom>
            <a:solidFill>
              <a:srgbClr val="27AA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399E4EA4-8787-C8C6-2A87-F41BDF83E2A9}"/>
                </a:ext>
              </a:extLst>
            </p:cNvPr>
            <p:cNvSpPr/>
            <p:nvPr/>
          </p:nvSpPr>
          <p:spPr>
            <a:xfrm>
              <a:off x="5679090" y="2799632"/>
              <a:ext cx="630919" cy="407161"/>
            </a:xfrm>
            <a:custGeom>
              <a:avLst/>
              <a:gdLst>
                <a:gd name="connsiteX0" fmla="*/ 411385 w 630919"/>
                <a:gd name="connsiteY0" fmla="*/ 407149 h 407161"/>
                <a:gd name="connsiteX1" fmla="*/ 368046 w 630919"/>
                <a:gd name="connsiteY1" fmla="*/ 405815 h 407161"/>
                <a:gd name="connsiteX2" fmla="*/ 120872 w 630919"/>
                <a:gd name="connsiteY2" fmla="*/ 337616 h 407161"/>
                <a:gd name="connsiteX3" fmla="*/ 0 w 630919"/>
                <a:gd name="connsiteY3" fmla="*/ 168929 h 407161"/>
                <a:gd name="connsiteX4" fmla="*/ 120872 w 630919"/>
                <a:gd name="connsiteY4" fmla="*/ 336 h 407161"/>
                <a:gd name="connsiteX5" fmla="*/ 122489 w 630919"/>
                <a:gd name="connsiteY5" fmla="*/ 333 h 407161"/>
                <a:gd name="connsiteX6" fmla="*/ 122491 w 630919"/>
                <a:gd name="connsiteY6" fmla="*/ 336 h 407161"/>
                <a:gd name="connsiteX7" fmla="*/ 122491 w 630919"/>
                <a:gd name="connsiteY7" fmla="*/ 1955 h 407161"/>
                <a:gd name="connsiteX8" fmla="*/ 2857 w 630919"/>
                <a:gd name="connsiteY8" fmla="*/ 168452 h 407161"/>
                <a:gd name="connsiteX9" fmla="*/ 121634 w 630919"/>
                <a:gd name="connsiteY9" fmla="*/ 335521 h 407161"/>
                <a:gd name="connsiteX10" fmla="*/ 629317 w 630919"/>
                <a:gd name="connsiteY10" fmla="*/ 368668 h 407161"/>
                <a:gd name="connsiteX11" fmla="*/ 630841 w 630919"/>
                <a:gd name="connsiteY11" fmla="*/ 369335 h 407161"/>
                <a:gd name="connsiteX12" fmla="*/ 630203 w 630919"/>
                <a:gd name="connsiteY12" fmla="*/ 370819 h 407161"/>
                <a:gd name="connsiteX13" fmla="*/ 630079 w 630919"/>
                <a:gd name="connsiteY13" fmla="*/ 370859 h 407161"/>
                <a:gd name="connsiteX14" fmla="*/ 411385 w 630919"/>
                <a:gd name="connsiteY14" fmla="*/ 407149 h 40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0919" h="407161">
                  <a:moveTo>
                    <a:pt x="411385" y="407149"/>
                  </a:moveTo>
                  <a:cubicBezTo>
                    <a:pt x="396907" y="407149"/>
                    <a:pt x="382810" y="407149"/>
                    <a:pt x="368046" y="405815"/>
                  </a:cubicBezTo>
                  <a:cubicBezTo>
                    <a:pt x="274987" y="400100"/>
                    <a:pt x="187071" y="375907"/>
                    <a:pt x="120872" y="337616"/>
                  </a:cubicBezTo>
                  <a:cubicBezTo>
                    <a:pt x="42958" y="292563"/>
                    <a:pt x="0" y="232841"/>
                    <a:pt x="0" y="168929"/>
                  </a:cubicBezTo>
                  <a:cubicBezTo>
                    <a:pt x="0" y="105016"/>
                    <a:pt x="42958" y="45104"/>
                    <a:pt x="120872" y="336"/>
                  </a:cubicBezTo>
                  <a:cubicBezTo>
                    <a:pt x="121318" y="-111"/>
                    <a:pt x="122042" y="-113"/>
                    <a:pt x="122489" y="333"/>
                  </a:cubicBezTo>
                  <a:cubicBezTo>
                    <a:pt x="122490" y="334"/>
                    <a:pt x="122491" y="335"/>
                    <a:pt x="122491" y="336"/>
                  </a:cubicBezTo>
                  <a:cubicBezTo>
                    <a:pt x="122893" y="801"/>
                    <a:pt x="122893" y="1491"/>
                    <a:pt x="122491" y="1955"/>
                  </a:cubicBezTo>
                  <a:cubicBezTo>
                    <a:pt x="45339" y="46437"/>
                    <a:pt x="2857" y="105587"/>
                    <a:pt x="2857" y="168452"/>
                  </a:cubicBezTo>
                  <a:cubicBezTo>
                    <a:pt x="2857" y="231317"/>
                    <a:pt x="44863" y="290944"/>
                    <a:pt x="121634" y="335521"/>
                  </a:cubicBezTo>
                  <a:cubicBezTo>
                    <a:pt x="257747" y="414102"/>
                    <a:pt x="466535" y="427723"/>
                    <a:pt x="629317" y="368668"/>
                  </a:cubicBezTo>
                  <a:cubicBezTo>
                    <a:pt x="629917" y="368465"/>
                    <a:pt x="630584" y="368754"/>
                    <a:pt x="630841" y="369335"/>
                  </a:cubicBezTo>
                  <a:cubicBezTo>
                    <a:pt x="631069" y="369921"/>
                    <a:pt x="630784" y="370586"/>
                    <a:pt x="630203" y="370819"/>
                  </a:cubicBezTo>
                  <a:cubicBezTo>
                    <a:pt x="630165" y="370834"/>
                    <a:pt x="630117" y="370847"/>
                    <a:pt x="630079" y="370859"/>
                  </a:cubicBezTo>
                  <a:cubicBezTo>
                    <a:pt x="559784" y="395334"/>
                    <a:pt x="485823" y="407608"/>
                    <a:pt x="411385" y="407149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EDB7A9DD-BB04-211E-6450-93E161017F59}"/>
                </a:ext>
              </a:extLst>
            </p:cNvPr>
            <p:cNvSpPr/>
            <p:nvPr/>
          </p:nvSpPr>
          <p:spPr>
            <a:xfrm>
              <a:off x="5753823" y="2753296"/>
              <a:ext cx="791863" cy="258984"/>
            </a:xfrm>
            <a:custGeom>
              <a:avLst/>
              <a:gdLst>
                <a:gd name="connsiteX0" fmla="*/ 364560 w 791863"/>
                <a:gd name="connsiteY0" fmla="*/ 258985 h 258984"/>
                <a:gd name="connsiteX1" fmla="*/ 62618 w 791863"/>
                <a:gd name="connsiteY1" fmla="*/ 186881 h 258984"/>
                <a:gd name="connsiteX2" fmla="*/ 610 w 791863"/>
                <a:gd name="connsiteY2" fmla="*/ 141732 h 258984"/>
                <a:gd name="connsiteX3" fmla="*/ 172 w 791863"/>
                <a:gd name="connsiteY3" fmla="*/ 140037 h 258984"/>
                <a:gd name="connsiteX4" fmla="*/ 1867 w 791863"/>
                <a:gd name="connsiteY4" fmla="*/ 139598 h 258984"/>
                <a:gd name="connsiteX5" fmla="*/ 2229 w 791863"/>
                <a:gd name="connsiteY5" fmla="*/ 139922 h 258984"/>
                <a:gd name="connsiteX6" fmla="*/ 63761 w 791863"/>
                <a:gd name="connsiteY6" fmla="*/ 184880 h 258984"/>
                <a:gd name="connsiteX7" fmla="*/ 665360 w 791863"/>
                <a:gd name="connsiteY7" fmla="*/ 184880 h 258984"/>
                <a:gd name="connsiteX8" fmla="*/ 789185 w 791863"/>
                <a:gd name="connsiteY8" fmla="*/ 1334 h 258984"/>
                <a:gd name="connsiteX9" fmla="*/ 790328 w 791863"/>
                <a:gd name="connsiteY9" fmla="*/ 0 h 258984"/>
                <a:gd name="connsiteX10" fmla="*/ 790328 w 791863"/>
                <a:gd name="connsiteY10" fmla="*/ 0 h 258984"/>
                <a:gd name="connsiteX11" fmla="*/ 791471 w 791863"/>
                <a:gd name="connsiteY11" fmla="*/ 1143 h 258984"/>
                <a:gd name="connsiteX12" fmla="*/ 666408 w 791863"/>
                <a:gd name="connsiteY12" fmla="*/ 186881 h 258984"/>
                <a:gd name="connsiteX13" fmla="*/ 364560 w 791863"/>
                <a:gd name="connsiteY13" fmla="*/ 258985 h 2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1863" h="258984">
                  <a:moveTo>
                    <a:pt x="364560" y="258985"/>
                  </a:moveTo>
                  <a:cubicBezTo>
                    <a:pt x="255213" y="258985"/>
                    <a:pt x="145485" y="234982"/>
                    <a:pt x="62618" y="186881"/>
                  </a:cubicBezTo>
                  <a:cubicBezTo>
                    <a:pt x="40291" y="174250"/>
                    <a:pt x="19486" y="159102"/>
                    <a:pt x="610" y="141732"/>
                  </a:cubicBezTo>
                  <a:cubicBezTo>
                    <a:pt x="21" y="141384"/>
                    <a:pt x="-176" y="140626"/>
                    <a:pt x="172" y="140037"/>
                  </a:cubicBezTo>
                  <a:cubicBezTo>
                    <a:pt x="520" y="139447"/>
                    <a:pt x="1278" y="139251"/>
                    <a:pt x="1867" y="139598"/>
                  </a:cubicBezTo>
                  <a:cubicBezTo>
                    <a:pt x="2008" y="139681"/>
                    <a:pt x="2131" y="139792"/>
                    <a:pt x="2229" y="139922"/>
                  </a:cubicBezTo>
                  <a:cubicBezTo>
                    <a:pt x="20965" y="157198"/>
                    <a:pt x="41609" y="172282"/>
                    <a:pt x="63761" y="184880"/>
                  </a:cubicBezTo>
                  <a:cubicBezTo>
                    <a:pt x="229591" y="280607"/>
                    <a:pt x="499434" y="280607"/>
                    <a:pt x="665360" y="184880"/>
                  </a:cubicBezTo>
                  <a:cubicBezTo>
                    <a:pt x="749180" y="136493"/>
                    <a:pt x="794328" y="69533"/>
                    <a:pt x="789185" y="1334"/>
                  </a:cubicBezTo>
                  <a:cubicBezTo>
                    <a:pt x="789175" y="666"/>
                    <a:pt x="789671" y="95"/>
                    <a:pt x="790328" y="0"/>
                  </a:cubicBezTo>
                  <a:lnTo>
                    <a:pt x="790328" y="0"/>
                  </a:lnTo>
                  <a:cubicBezTo>
                    <a:pt x="790956" y="0"/>
                    <a:pt x="791471" y="512"/>
                    <a:pt x="791471" y="1143"/>
                  </a:cubicBezTo>
                  <a:cubicBezTo>
                    <a:pt x="796614" y="70294"/>
                    <a:pt x="751085" y="138017"/>
                    <a:pt x="666408" y="186881"/>
                  </a:cubicBezTo>
                  <a:cubicBezTo>
                    <a:pt x="581730" y="235744"/>
                    <a:pt x="473907" y="258985"/>
                    <a:pt x="364560" y="258985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EDE70546-6E4D-F8CA-954B-EF35B001C4C7}"/>
                </a:ext>
              </a:extLst>
            </p:cNvPr>
            <p:cNvSpPr/>
            <p:nvPr/>
          </p:nvSpPr>
          <p:spPr>
            <a:xfrm>
              <a:off x="5690996" y="3330285"/>
              <a:ext cx="716259" cy="419611"/>
            </a:xfrm>
            <a:custGeom>
              <a:avLst/>
              <a:gdLst>
                <a:gd name="connsiteX0" fmla="*/ 367379 w 716259"/>
                <a:gd name="connsiteY0" fmla="*/ 419612 h 419611"/>
                <a:gd name="connsiteX1" fmla="*/ 108109 w 716259"/>
                <a:gd name="connsiteY1" fmla="*/ 357699 h 419611"/>
                <a:gd name="connsiteX2" fmla="*/ 0 w 716259"/>
                <a:gd name="connsiteY2" fmla="*/ 206633 h 419611"/>
                <a:gd name="connsiteX3" fmla="*/ 108109 w 716259"/>
                <a:gd name="connsiteY3" fmla="*/ 55566 h 419611"/>
                <a:gd name="connsiteX4" fmla="*/ 276701 w 716259"/>
                <a:gd name="connsiteY4" fmla="*/ 35 h 419611"/>
                <a:gd name="connsiteX5" fmla="*/ 279454 w 716259"/>
                <a:gd name="connsiteY5" fmla="*/ 1976 h 419611"/>
                <a:gd name="connsiteX6" fmla="*/ 279464 w 716259"/>
                <a:gd name="connsiteY6" fmla="*/ 2036 h 419611"/>
                <a:gd name="connsiteX7" fmla="*/ 277463 w 716259"/>
                <a:gd name="connsiteY7" fmla="*/ 4703 h 419611"/>
                <a:gd name="connsiteX8" fmla="*/ 110490 w 716259"/>
                <a:gd name="connsiteY8" fmla="*/ 59662 h 419611"/>
                <a:gd name="connsiteX9" fmla="*/ 4953 w 716259"/>
                <a:gd name="connsiteY9" fmla="*/ 206633 h 419611"/>
                <a:gd name="connsiteX10" fmla="*/ 110680 w 716259"/>
                <a:gd name="connsiteY10" fmla="*/ 353603 h 419611"/>
                <a:gd name="connsiteX11" fmla="*/ 624459 w 716259"/>
                <a:gd name="connsiteY11" fmla="*/ 353603 h 419611"/>
                <a:gd name="connsiteX12" fmla="*/ 711708 w 716259"/>
                <a:gd name="connsiteY12" fmla="*/ 272355 h 419611"/>
                <a:gd name="connsiteX13" fmla="*/ 714861 w 716259"/>
                <a:gd name="connsiteY13" fmla="*/ 271165 h 419611"/>
                <a:gd name="connsiteX14" fmla="*/ 716051 w 716259"/>
                <a:gd name="connsiteY14" fmla="*/ 274317 h 419611"/>
                <a:gd name="connsiteX15" fmla="*/ 715804 w 716259"/>
                <a:gd name="connsiteY15" fmla="*/ 274736 h 419611"/>
                <a:gd name="connsiteX16" fmla="*/ 626840 w 716259"/>
                <a:gd name="connsiteY16" fmla="*/ 357699 h 419611"/>
                <a:gd name="connsiteX17" fmla="*/ 367379 w 716259"/>
                <a:gd name="connsiteY17" fmla="*/ 419612 h 41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6259" h="419611">
                  <a:moveTo>
                    <a:pt x="367379" y="419612"/>
                  </a:moveTo>
                  <a:cubicBezTo>
                    <a:pt x="273463" y="419612"/>
                    <a:pt x="179546" y="398942"/>
                    <a:pt x="108109" y="357699"/>
                  </a:cubicBezTo>
                  <a:cubicBezTo>
                    <a:pt x="38386" y="317408"/>
                    <a:pt x="0" y="263783"/>
                    <a:pt x="0" y="206633"/>
                  </a:cubicBezTo>
                  <a:cubicBezTo>
                    <a:pt x="0" y="149483"/>
                    <a:pt x="38100" y="95762"/>
                    <a:pt x="108109" y="55566"/>
                  </a:cubicBezTo>
                  <a:cubicBezTo>
                    <a:pt x="160362" y="26729"/>
                    <a:pt x="217539" y="7896"/>
                    <a:pt x="276701" y="35"/>
                  </a:cubicBezTo>
                  <a:cubicBezTo>
                    <a:pt x="277997" y="-189"/>
                    <a:pt x="279229" y="679"/>
                    <a:pt x="279454" y="1976"/>
                  </a:cubicBezTo>
                  <a:cubicBezTo>
                    <a:pt x="279458" y="1996"/>
                    <a:pt x="279461" y="2016"/>
                    <a:pt x="279464" y="2036"/>
                  </a:cubicBezTo>
                  <a:cubicBezTo>
                    <a:pt x="279634" y="3321"/>
                    <a:pt x="278745" y="4506"/>
                    <a:pt x="277463" y="4703"/>
                  </a:cubicBezTo>
                  <a:cubicBezTo>
                    <a:pt x="218882" y="12521"/>
                    <a:pt x="162262" y="31156"/>
                    <a:pt x="110490" y="59662"/>
                  </a:cubicBezTo>
                  <a:cubicBezTo>
                    <a:pt x="42291" y="98714"/>
                    <a:pt x="4953" y="151197"/>
                    <a:pt x="4953" y="206633"/>
                  </a:cubicBezTo>
                  <a:cubicBezTo>
                    <a:pt x="4953" y="262068"/>
                    <a:pt x="42481" y="314170"/>
                    <a:pt x="110680" y="353603"/>
                  </a:cubicBezTo>
                  <a:cubicBezTo>
                    <a:pt x="252317" y="435328"/>
                    <a:pt x="482727" y="435328"/>
                    <a:pt x="624459" y="353603"/>
                  </a:cubicBezTo>
                  <a:cubicBezTo>
                    <a:pt x="660130" y="334592"/>
                    <a:pt x="690210" y="306588"/>
                    <a:pt x="711708" y="272355"/>
                  </a:cubicBezTo>
                  <a:cubicBezTo>
                    <a:pt x="712251" y="271155"/>
                    <a:pt x="713661" y="270622"/>
                    <a:pt x="714861" y="271165"/>
                  </a:cubicBezTo>
                  <a:cubicBezTo>
                    <a:pt x="716061" y="271708"/>
                    <a:pt x="716585" y="273117"/>
                    <a:pt x="716051" y="274317"/>
                  </a:cubicBezTo>
                  <a:cubicBezTo>
                    <a:pt x="715985" y="274460"/>
                    <a:pt x="715899" y="274603"/>
                    <a:pt x="715804" y="274736"/>
                  </a:cubicBezTo>
                  <a:cubicBezTo>
                    <a:pt x="693887" y="309674"/>
                    <a:pt x="663216" y="338268"/>
                    <a:pt x="626840" y="357699"/>
                  </a:cubicBezTo>
                  <a:cubicBezTo>
                    <a:pt x="555117" y="398942"/>
                    <a:pt x="461296" y="419612"/>
                    <a:pt x="367379" y="419612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2940171A-2BCD-B829-71AD-278F8A132A45}"/>
                </a:ext>
              </a:extLst>
            </p:cNvPr>
            <p:cNvSpPr/>
            <p:nvPr/>
          </p:nvSpPr>
          <p:spPr>
            <a:xfrm>
              <a:off x="5548217" y="3205638"/>
              <a:ext cx="539686" cy="464231"/>
            </a:xfrm>
            <a:custGeom>
              <a:avLst/>
              <a:gdLst>
                <a:gd name="connsiteX0" fmla="*/ 539687 w 539686"/>
                <a:gd name="connsiteY0" fmla="*/ 132683 h 464231"/>
                <a:gd name="connsiteX1" fmla="*/ 539687 w 539686"/>
                <a:gd name="connsiteY1" fmla="*/ 464153 h 464231"/>
                <a:gd name="connsiteX2" fmla="*/ 19050 w 539686"/>
                <a:gd name="connsiteY2" fmla="*/ 342900 h 464231"/>
                <a:gd name="connsiteX3" fmla="*/ 0 w 539686"/>
                <a:gd name="connsiteY3" fmla="*/ 331470 h 464231"/>
                <a:gd name="connsiteX4" fmla="*/ 0 w 539686"/>
                <a:gd name="connsiteY4" fmla="*/ 0 h 464231"/>
                <a:gd name="connsiteX5" fmla="*/ 19050 w 539686"/>
                <a:gd name="connsiteY5" fmla="*/ 11525 h 464231"/>
                <a:gd name="connsiteX6" fmla="*/ 539687 w 539686"/>
                <a:gd name="connsiteY6" fmla="*/ 132683 h 46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686" h="464231">
                  <a:moveTo>
                    <a:pt x="539687" y="132683"/>
                  </a:moveTo>
                  <a:lnTo>
                    <a:pt x="539687" y="464153"/>
                  </a:lnTo>
                  <a:cubicBezTo>
                    <a:pt x="351568" y="466249"/>
                    <a:pt x="162496" y="426053"/>
                    <a:pt x="19050" y="342900"/>
                  </a:cubicBezTo>
                  <a:cubicBezTo>
                    <a:pt x="12478" y="339185"/>
                    <a:pt x="6191" y="335375"/>
                    <a:pt x="0" y="331470"/>
                  </a:cubicBezTo>
                  <a:lnTo>
                    <a:pt x="0" y="0"/>
                  </a:lnTo>
                  <a:cubicBezTo>
                    <a:pt x="6286" y="3905"/>
                    <a:pt x="12573" y="7715"/>
                    <a:pt x="19050" y="11525"/>
                  </a:cubicBezTo>
                  <a:cubicBezTo>
                    <a:pt x="162496" y="94393"/>
                    <a:pt x="351568" y="134779"/>
                    <a:pt x="539687" y="132683"/>
                  </a:cubicBezTo>
                  <a:close/>
                </a:path>
              </a:pathLst>
            </a:custGeom>
            <a:solidFill>
              <a:srgbClr val="5977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E18B6F45-D729-6479-C64C-5F4E92CE2AAC}"/>
                </a:ext>
              </a:extLst>
            </p:cNvPr>
            <p:cNvSpPr/>
            <p:nvPr/>
          </p:nvSpPr>
          <p:spPr>
            <a:xfrm>
              <a:off x="6245637" y="3352800"/>
              <a:ext cx="277653" cy="349472"/>
            </a:xfrm>
            <a:custGeom>
              <a:avLst/>
              <a:gdLst>
                <a:gd name="connsiteX0" fmla="*/ 277654 w 277653"/>
                <a:gd name="connsiteY0" fmla="*/ 0 h 349472"/>
                <a:gd name="connsiteX1" fmla="*/ 277654 w 277653"/>
                <a:gd name="connsiteY1" fmla="*/ 195072 h 349472"/>
                <a:gd name="connsiteX2" fmla="*/ 174212 w 277653"/>
                <a:gd name="connsiteY2" fmla="*/ 285750 h 349472"/>
                <a:gd name="connsiteX3" fmla="*/ 0 w 277653"/>
                <a:gd name="connsiteY3" fmla="*/ 349472 h 349472"/>
                <a:gd name="connsiteX4" fmla="*/ 0 w 277653"/>
                <a:gd name="connsiteY4" fmla="*/ 154115 h 349472"/>
                <a:gd name="connsiteX5" fmla="*/ 174212 w 277653"/>
                <a:gd name="connsiteY5" fmla="*/ 90392 h 349472"/>
                <a:gd name="connsiteX6" fmla="*/ 277654 w 277653"/>
                <a:gd name="connsiteY6" fmla="*/ 0 h 34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53" h="349472">
                  <a:moveTo>
                    <a:pt x="277654" y="0"/>
                  </a:moveTo>
                  <a:lnTo>
                    <a:pt x="277654" y="195072"/>
                  </a:lnTo>
                  <a:cubicBezTo>
                    <a:pt x="250127" y="232420"/>
                    <a:pt x="214836" y="263347"/>
                    <a:pt x="174212" y="285750"/>
                  </a:cubicBezTo>
                  <a:cubicBezTo>
                    <a:pt x="119901" y="316125"/>
                    <a:pt x="61093" y="337642"/>
                    <a:pt x="0" y="349472"/>
                  </a:cubicBezTo>
                  <a:lnTo>
                    <a:pt x="0" y="154115"/>
                  </a:lnTo>
                  <a:cubicBezTo>
                    <a:pt x="61093" y="142284"/>
                    <a:pt x="119901" y="120767"/>
                    <a:pt x="174212" y="90392"/>
                  </a:cubicBezTo>
                  <a:cubicBezTo>
                    <a:pt x="214789" y="68047"/>
                    <a:pt x="250069" y="37216"/>
                    <a:pt x="277654" y="0"/>
                  </a:cubicBezTo>
                  <a:close/>
                </a:path>
              </a:pathLst>
            </a:custGeom>
            <a:solidFill>
              <a:srgbClr val="5977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E1DB6CFC-A31C-20FF-4989-5B866C79FAD2}"/>
              </a:ext>
            </a:extLst>
          </p:cNvPr>
          <p:cNvSpPr txBox="1"/>
          <p:nvPr/>
        </p:nvSpPr>
        <p:spPr>
          <a:xfrm>
            <a:off x="982547" y="2348539"/>
            <a:ext cx="63620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User addiction and 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problematic social media use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 is another concern. 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Internet addiction disorder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social media, and 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video game addiction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 can have mental and physical repercussions over a prolonged period of time, such as depression, anxiety, and various other harms related to having a 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sedentary lifestyle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 such as an increased risk for 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obesity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 and 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cardiovascular disease</a:t>
            </a:r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.</a:t>
            </a:r>
            <a:r>
              <a:rPr lang="en-US" b="0" i="0" baseline="3000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</a:p>
          <a:p>
            <a:endParaRPr lang="en-US" baseline="30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Experts are also concerned that the metaverse could be used as an 'escape' from reality in a similar fashion to existing internet technologies.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AF699B37-80B6-06A3-8ABE-C026A4DBED43}"/>
              </a:ext>
            </a:extLst>
          </p:cNvPr>
          <p:cNvGrpSpPr/>
          <p:nvPr/>
        </p:nvGrpSpPr>
        <p:grpSpPr>
          <a:xfrm>
            <a:off x="689454" y="2408329"/>
            <a:ext cx="223569" cy="223569"/>
            <a:chOff x="7531094" y="281354"/>
            <a:chExt cx="324451" cy="324451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24941522-EB17-E3D8-A1E2-7BDD5E320E95}"/>
                </a:ext>
              </a:extLst>
            </p:cNvPr>
            <p:cNvSpPr/>
            <p:nvPr/>
          </p:nvSpPr>
          <p:spPr>
            <a:xfrm>
              <a:off x="7531094" y="281354"/>
              <a:ext cx="324451" cy="324451"/>
            </a:xfrm>
            <a:prstGeom prst="ellipse">
              <a:avLst/>
            </a:prstGeom>
            <a:solidFill>
              <a:srgbClr val="3AE5FC"/>
            </a:solidFill>
            <a:ln>
              <a:noFill/>
            </a:ln>
            <a:effectLst>
              <a:outerShdw blurRad="177800" dist="63500" dir="54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xmlns="" id="{892E410B-B4A8-7172-072D-6246C1DC50D6}"/>
                </a:ext>
              </a:extLst>
            </p:cNvPr>
            <p:cNvSpPr/>
            <p:nvPr/>
          </p:nvSpPr>
          <p:spPr>
            <a:xfrm rot="5400000">
              <a:off x="7652232" y="397211"/>
              <a:ext cx="107574" cy="927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EA4977DF-4994-F61E-A97F-24B1B3F057DB}"/>
              </a:ext>
            </a:extLst>
          </p:cNvPr>
          <p:cNvGrpSpPr/>
          <p:nvPr/>
        </p:nvGrpSpPr>
        <p:grpSpPr>
          <a:xfrm>
            <a:off x="689454" y="4536599"/>
            <a:ext cx="223569" cy="223569"/>
            <a:chOff x="7531094" y="281354"/>
            <a:chExt cx="324451" cy="324451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F25284C-546E-E50E-E3B4-299D5E323431}"/>
                </a:ext>
              </a:extLst>
            </p:cNvPr>
            <p:cNvSpPr/>
            <p:nvPr/>
          </p:nvSpPr>
          <p:spPr>
            <a:xfrm>
              <a:off x="7531094" y="281354"/>
              <a:ext cx="324451" cy="324451"/>
            </a:xfrm>
            <a:prstGeom prst="ellipse">
              <a:avLst/>
            </a:prstGeom>
            <a:solidFill>
              <a:srgbClr val="3AE5FC"/>
            </a:solidFill>
            <a:ln>
              <a:noFill/>
            </a:ln>
            <a:effectLst>
              <a:outerShdw blurRad="177800" dist="63500" dir="54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xmlns="" id="{A1C1751A-F33C-A0B3-2898-C3A6537ABAFE}"/>
                </a:ext>
              </a:extLst>
            </p:cNvPr>
            <p:cNvSpPr/>
            <p:nvPr/>
          </p:nvSpPr>
          <p:spPr>
            <a:xfrm rot="5400000">
              <a:off x="7652232" y="397211"/>
              <a:ext cx="107574" cy="927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003C"/>
            </a:gs>
            <a:gs pos="36000">
              <a:srgbClr val="3E0076"/>
            </a:gs>
            <a:gs pos="68000">
              <a:srgbClr val="7031D1"/>
            </a:gs>
            <a:gs pos="100000">
              <a:srgbClr val="3AE5F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5">
            <a:extLst>
              <a:ext uri="{FF2B5EF4-FFF2-40B4-BE49-F238E27FC236}">
                <a16:creationId xmlns:a16="http://schemas.microsoft.com/office/drawing/2014/main" xmlns="" id="{D1F7A0E4-D555-3FFE-2C5F-B4E071D077F7}"/>
              </a:ext>
            </a:extLst>
          </p:cNvPr>
          <p:cNvSpPr/>
          <p:nvPr/>
        </p:nvSpPr>
        <p:spPr>
          <a:xfrm rot="10800000">
            <a:off x="9498070" y="-3824"/>
            <a:ext cx="2693928" cy="1890681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Google Shape;21;p5">
            <a:extLst>
              <a:ext uri="{FF2B5EF4-FFF2-40B4-BE49-F238E27FC236}">
                <a16:creationId xmlns:a16="http://schemas.microsoft.com/office/drawing/2014/main" xmlns="" id="{DD588D2A-4516-31F8-9EC7-D075E476FB3F}"/>
              </a:ext>
            </a:extLst>
          </p:cNvPr>
          <p:cNvSpPr/>
          <p:nvPr/>
        </p:nvSpPr>
        <p:spPr>
          <a:xfrm rot="10800000">
            <a:off x="10029371" y="572"/>
            <a:ext cx="2162629" cy="1517799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Google Shape;21;p5">
            <a:extLst>
              <a:ext uri="{FF2B5EF4-FFF2-40B4-BE49-F238E27FC236}">
                <a16:creationId xmlns:a16="http://schemas.microsoft.com/office/drawing/2014/main" xmlns="" id="{655EA00C-BA72-A1DC-B377-EDD90BAFF727}"/>
              </a:ext>
            </a:extLst>
          </p:cNvPr>
          <p:cNvSpPr/>
          <p:nvPr/>
        </p:nvSpPr>
        <p:spPr>
          <a:xfrm rot="10800000">
            <a:off x="10543546" y="0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gradFill>
            <a:gsLst>
              <a:gs pos="0">
                <a:srgbClr val="7031D1"/>
              </a:gs>
              <a:gs pos="100000">
                <a:srgbClr val="3AE5FC"/>
              </a:gs>
            </a:gsLst>
            <a:lin ang="189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8AD636CE-9CD4-CF7B-1829-1327889CEF33}"/>
              </a:ext>
            </a:extLst>
          </p:cNvPr>
          <p:cNvGrpSpPr/>
          <p:nvPr/>
        </p:nvGrpSpPr>
        <p:grpSpPr>
          <a:xfrm>
            <a:off x="943978" y="1207735"/>
            <a:ext cx="10304045" cy="5355773"/>
            <a:chOff x="556916" y="1156935"/>
            <a:chExt cx="10304045" cy="535577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3306D5FA-1C78-B412-3564-EF90A6CA9C95}"/>
                </a:ext>
              </a:extLst>
            </p:cNvPr>
            <p:cNvGrpSpPr/>
            <p:nvPr/>
          </p:nvGrpSpPr>
          <p:grpSpPr>
            <a:xfrm>
              <a:off x="556916" y="1156935"/>
              <a:ext cx="5355772" cy="5355773"/>
              <a:chOff x="556916" y="751113"/>
              <a:chExt cx="5355772" cy="535577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xmlns="" id="{7D76160B-1E9B-5C7A-47E8-999DA9F7DCAA}"/>
                  </a:ext>
                </a:extLst>
              </p:cNvPr>
              <p:cNvGrpSpPr/>
              <p:nvPr/>
            </p:nvGrpSpPr>
            <p:grpSpPr>
              <a:xfrm>
                <a:off x="556916" y="751113"/>
                <a:ext cx="5355772" cy="5355773"/>
                <a:chOff x="2054431" y="751114"/>
                <a:chExt cx="5355772" cy="5355773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xmlns="" id="{7B0BC8B8-A8C3-62A5-3A68-F492EC8F3FF8}"/>
                    </a:ext>
                  </a:extLst>
                </p:cNvPr>
                <p:cNvSpPr/>
                <p:nvPr/>
              </p:nvSpPr>
              <p:spPr>
                <a:xfrm>
                  <a:off x="2054431" y="751114"/>
                  <a:ext cx="5355772" cy="5355772"/>
                </a:xfrm>
                <a:prstGeom prst="ellipse">
                  <a:avLst/>
                </a:prstGeom>
                <a:solidFill>
                  <a:srgbClr val="3E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xmlns="" id="{AEA25B87-D1A2-BE72-5755-23F36D77CD1E}"/>
                    </a:ext>
                  </a:extLst>
                </p:cNvPr>
                <p:cNvSpPr/>
                <p:nvPr/>
              </p:nvSpPr>
              <p:spPr>
                <a:xfrm>
                  <a:off x="2302329" y="1246909"/>
                  <a:ext cx="4859977" cy="4859977"/>
                </a:xfrm>
                <a:prstGeom prst="ellipse">
                  <a:avLst/>
                </a:prstGeom>
                <a:solidFill>
                  <a:srgbClr val="703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xmlns="" id="{9A5C5604-6CFE-2935-F4B2-088DC6BD61C8}"/>
                    </a:ext>
                  </a:extLst>
                </p:cNvPr>
                <p:cNvSpPr/>
                <p:nvPr/>
              </p:nvSpPr>
              <p:spPr>
                <a:xfrm>
                  <a:off x="2551711" y="1745673"/>
                  <a:ext cx="4361213" cy="4361213"/>
                </a:xfrm>
                <a:prstGeom prst="ellipse">
                  <a:avLst/>
                </a:prstGeom>
                <a:solidFill>
                  <a:srgbClr val="704B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xmlns="" id="{A63D3804-E71D-7492-FE94-F796DF9E2769}"/>
                    </a:ext>
                  </a:extLst>
                </p:cNvPr>
                <p:cNvSpPr/>
                <p:nvPr/>
              </p:nvSpPr>
              <p:spPr>
                <a:xfrm>
                  <a:off x="2828554" y="2299360"/>
                  <a:ext cx="3807526" cy="3807526"/>
                </a:xfrm>
                <a:prstGeom prst="ellipse">
                  <a:avLst/>
                </a:prstGeom>
                <a:solidFill>
                  <a:srgbClr val="B32C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xmlns="" id="{1FA2D5ED-F3CB-A2BA-79D2-72ACBB86338B}"/>
                    </a:ext>
                  </a:extLst>
                </p:cNvPr>
                <p:cNvSpPr/>
                <p:nvPr/>
              </p:nvSpPr>
              <p:spPr>
                <a:xfrm>
                  <a:off x="3116531" y="2875313"/>
                  <a:ext cx="3231573" cy="3231573"/>
                </a:xfrm>
                <a:prstGeom prst="ellipse">
                  <a:avLst/>
                </a:prstGeom>
                <a:solidFill>
                  <a:srgbClr val="B550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xmlns="" id="{F526F480-E68B-E2C9-7F8B-F048620D5F83}"/>
                    </a:ext>
                  </a:extLst>
                </p:cNvPr>
                <p:cNvSpPr/>
                <p:nvPr/>
              </p:nvSpPr>
              <p:spPr>
                <a:xfrm>
                  <a:off x="3374324" y="3390901"/>
                  <a:ext cx="2715986" cy="2715986"/>
                </a:xfrm>
                <a:prstGeom prst="ellipse">
                  <a:avLst/>
                </a:prstGeom>
                <a:solidFill>
                  <a:srgbClr val="61B5F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xmlns="" id="{8C56874D-624C-4CFE-240D-5BE73AD60DA5}"/>
                    </a:ext>
                  </a:extLst>
                </p:cNvPr>
                <p:cNvSpPr/>
                <p:nvPr/>
              </p:nvSpPr>
              <p:spPr>
                <a:xfrm>
                  <a:off x="3676952" y="3996156"/>
                  <a:ext cx="2110730" cy="2110730"/>
                </a:xfrm>
                <a:prstGeom prst="ellipse">
                  <a:avLst/>
                </a:prstGeom>
                <a:solidFill>
                  <a:srgbClr val="3AE5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E495C824-6541-B900-CF4C-0DE6CF3CEADF}"/>
                  </a:ext>
                </a:extLst>
              </p:cNvPr>
              <p:cNvSpPr txBox="1"/>
              <p:nvPr/>
            </p:nvSpPr>
            <p:spPr>
              <a:xfrm>
                <a:off x="2416896" y="816646"/>
                <a:ext cx="1635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Experience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6C03F87A-6B73-2BE0-AD69-F87796778DC9}"/>
                  </a:ext>
                </a:extLst>
              </p:cNvPr>
              <p:cNvSpPr txBox="1"/>
              <p:nvPr/>
            </p:nvSpPr>
            <p:spPr>
              <a:xfrm>
                <a:off x="2416896" y="1303212"/>
                <a:ext cx="1635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Discovery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B2CCF807-6A7F-F90D-0A04-2AD75AF0CD7E}"/>
                  </a:ext>
                </a:extLst>
              </p:cNvPr>
              <p:cNvSpPr txBox="1"/>
              <p:nvPr/>
            </p:nvSpPr>
            <p:spPr>
              <a:xfrm>
                <a:off x="2037306" y="1912811"/>
                <a:ext cx="23949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Creator Economy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0F6BA42C-4E14-7814-03CF-2BDD1F75BE41}"/>
                  </a:ext>
                </a:extLst>
              </p:cNvPr>
              <p:cNvSpPr txBox="1"/>
              <p:nvPr/>
            </p:nvSpPr>
            <p:spPr>
              <a:xfrm>
                <a:off x="2037306" y="2541489"/>
                <a:ext cx="23949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Spatial Computing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FEF93A2A-C064-3644-1D83-4A0A40580653}"/>
                  </a:ext>
                </a:extLst>
              </p:cNvPr>
              <p:cNvSpPr txBox="1"/>
              <p:nvPr/>
            </p:nvSpPr>
            <p:spPr>
              <a:xfrm>
                <a:off x="2146170" y="3086823"/>
                <a:ext cx="21772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Decentralization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D815319B-44CE-9A72-976D-FFCBE133C50F}"/>
                  </a:ext>
                </a:extLst>
              </p:cNvPr>
              <p:cNvSpPr txBox="1"/>
              <p:nvPr/>
            </p:nvSpPr>
            <p:spPr>
              <a:xfrm>
                <a:off x="1917557" y="3455249"/>
                <a:ext cx="26344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Human 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Interface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17849FCC-7C7B-5E4D-0976-3533AB6C44A8}"/>
                  </a:ext>
                </a:extLst>
              </p:cNvPr>
              <p:cNvSpPr txBox="1"/>
              <p:nvPr/>
            </p:nvSpPr>
            <p:spPr>
              <a:xfrm>
                <a:off x="2245136" y="4854154"/>
                <a:ext cx="19793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Infrastructure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68C478CA-99B9-2F9A-C096-BFCB8CC00E67}"/>
                </a:ext>
              </a:extLst>
            </p:cNvPr>
            <p:cNvCxnSpPr>
              <a:cxnSpLocks/>
            </p:cNvCxnSpPr>
            <p:nvPr/>
          </p:nvCxnSpPr>
          <p:spPr>
            <a:xfrm>
              <a:off x="4290167" y="1467571"/>
              <a:ext cx="1805833" cy="0"/>
            </a:xfrm>
            <a:prstGeom prst="straightConnector1">
              <a:avLst/>
            </a:prstGeom>
            <a:ln>
              <a:solidFill>
                <a:srgbClr val="3E00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xmlns="" id="{696F2256-46A5-C376-14BA-EC68673E1700}"/>
                </a:ext>
              </a:extLst>
            </p:cNvPr>
            <p:cNvCxnSpPr>
              <a:cxnSpLocks/>
            </p:cNvCxnSpPr>
            <p:nvPr/>
          </p:nvCxnSpPr>
          <p:spPr>
            <a:xfrm>
              <a:off x="4290167" y="1913471"/>
              <a:ext cx="1805833" cy="0"/>
            </a:xfrm>
            <a:prstGeom prst="straightConnector1">
              <a:avLst/>
            </a:prstGeom>
            <a:ln>
              <a:solidFill>
                <a:srgbClr val="7031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415CC2F7-21C2-D04B-5D5C-5D7740A7DBD3}"/>
                </a:ext>
              </a:extLst>
            </p:cNvPr>
            <p:cNvCxnSpPr>
              <a:cxnSpLocks/>
            </p:cNvCxnSpPr>
            <p:nvPr/>
          </p:nvCxnSpPr>
          <p:spPr>
            <a:xfrm>
              <a:off x="4290167" y="2523071"/>
              <a:ext cx="1805833" cy="0"/>
            </a:xfrm>
            <a:prstGeom prst="straightConnector1">
              <a:avLst/>
            </a:prstGeom>
            <a:ln>
              <a:solidFill>
                <a:srgbClr val="704B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3F24AC13-3638-95FF-FAAC-4848B5D077C9}"/>
                </a:ext>
              </a:extLst>
            </p:cNvPr>
            <p:cNvCxnSpPr>
              <a:cxnSpLocks/>
            </p:cNvCxnSpPr>
            <p:nvPr/>
          </p:nvCxnSpPr>
          <p:spPr>
            <a:xfrm>
              <a:off x="4290167" y="3132671"/>
              <a:ext cx="1805833" cy="0"/>
            </a:xfrm>
            <a:prstGeom prst="straightConnector1">
              <a:avLst/>
            </a:prstGeom>
            <a:ln>
              <a:solidFill>
                <a:srgbClr val="B32C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1355D5CB-F1C8-B9CA-7933-E064480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4290167" y="3716293"/>
              <a:ext cx="1805833" cy="0"/>
            </a:xfrm>
            <a:prstGeom prst="straightConnector1">
              <a:avLst/>
            </a:prstGeom>
            <a:ln>
              <a:solidFill>
                <a:srgbClr val="B550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xmlns="" id="{6E00E3F3-2FE8-D7F0-E284-E16255C5F718}"/>
                </a:ext>
              </a:extLst>
            </p:cNvPr>
            <p:cNvCxnSpPr>
              <a:cxnSpLocks/>
            </p:cNvCxnSpPr>
            <p:nvPr/>
          </p:nvCxnSpPr>
          <p:spPr>
            <a:xfrm>
              <a:off x="4052708" y="4332100"/>
              <a:ext cx="2043292" cy="0"/>
            </a:xfrm>
            <a:prstGeom prst="straightConnector1">
              <a:avLst/>
            </a:prstGeom>
            <a:ln>
              <a:solidFill>
                <a:srgbClr val="61B5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xmlns="" id="{C9167E15-7E7C-CF72-30B7-322427CB7717}"/>
                </a:ext>
              </a:extLst>
            </p:cNvPr>
            <p:cNvCxnSpPr>
              <a:cxnSpLocks/>
            </p:cNvCxnSpPr>
            <p:nvPr/>
          </p:nvCxnSpPr>
          <p:spPr>
            <a:xfrm>
              <a:off x="4224468" y="5465235"/>
              <a:ext cx="1871532" cy="0"/>
            </a:xfrm>
            <a:prstGeom prst="straightConnector1">
              <a:avLst/>
            </a:prstGeom>
            <a:ln>
              <a:solidFill>
                <a:srgbClr val="3AE5F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1B10E83C-294C-AA50-094D-C19D2496590F}"/>
                </a:ext>
              </a:extLst>
            </p:cNvPr>
            <p:cNvSpPr txBox="1"/>
            <p:nvPr/>
          </p:nvSpPr>
          <p:spPr>
            <a:xfrm>
              <a:off x="6333459" y="1217943"/>
              <a:ext cx="4527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Georgia Pro Light" panose="02040302050405020303" pitchFamily="18" charset="0"/>
                </a:rPr>
                <a:t>Games, Social esports, theater, shopping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277A6D7-C915-924A-CC5F-21C9F936C7B4}"/>
                </a:ext>
              </a:extLst>
            </p:cNvPr>
            <p:cNvSpPr txBox="1"/>
            <p:nvPr/>
          </p:nvSpPr>
          <p:spPr>
            <a:xfrm>
              <a:off x="6333459" y="1739248"/>
              <a:ext cx="4527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Georgia Pro Light" panose="02040302050405020303" pitchFamily="18" charset="0"/>
                </a:rPr>
                <a:t>Ad networks, Social curation, ratings, stories agents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24EC243B-926C-1AFF-C702-F6A8BFA14AB9}"/>
                </a:ext>
              </a:extLst>
            </p:cNvPr>
            <p:cNvSpPr txBox="1"/>
            <p:nvPr/>
          </p:nvSpPr>
          <p:spPr>
            <a:xfrm>
              <a:off x="6333459" y="2282382"/>
              <a:ext cx="4527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Georgia Pro Light" panose="02040302050405020303" pitchFamily="18" charset="0"/>
                </a:rPr>
                <a:t>The design took asset materials, workflow, commerce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8A1FAA56-72FA-683A-5947-4E42F21E92C2}"/>
                </a:ext>
              </a:extLst>
            </p:cNvPr>
            <p:cNvSpPr txBox="1"/>
            <p:nvPr/>
          </p:nvSpPr>
          <p:spPr>
            <a:xfrm>
              <a:off x="6333459" y="2965162"/>
              <a:ext cx="4527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Georgia Pro Light" panose="02040302050405020303" pitchFamily="18" charset="0"/>
                </a:rPr>
                <a:t>3D engines, VR/AR/XR, multitasking UI, Geospatial mapping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76D0013D-944E-17AE-10B9-DA46158BE358}"/>
                </a:ext>
              </a:extLst>
            </p:cNvPr>
            <p:cNvSpPr txBox="1"/>
            <p:nvPr/>
          </p:nvSpPr>
          <p:spPr>
            <a:xfrm>
              <a:off x="6333459" y="3492644"/>
              <a:ext cx="4527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Georgia Pro Light" panose="02040302050405020303" pitchFamily="18" charset="0"/>
                </a:rPr>
                <a:t>Edge computing, AI agents, microservices, Blockchain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7CD7D8BA-4EB5-9286-A96C-D5E9F2CE9F3D}"/>
                </a:ext>
              </a:extLst>
            </p:cNvPr>
            <p:cNvSpPr txBox="1"/>
            <p:nvPr/>
          </p:nvSpPr>
          <p:spPr>
            <a:xfrm>
              <a:off x="6333459" y="4184236"/>
              <a:ext cx="4527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Georgia Pro Light" panose="02040302050405020303" pitchFamily="18" charset="0"/>
                </a:rPr>
                <a:t>Mobile, smart glasses, wearables, haptic, Gestures, Voice, Neutral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0DA9AEF2-CAF0-D1CB-0848-41744E329963}"/>
                </a:ext>
              </a:extLst>
            </p:cNvPr>
            <p:cNvSpPr txBox="1"/>
            <p:nvPr/>
          </p:nvSpPr>
          <p:spPr>
            <a:xfrm>
              <a:off x="6333459" y="5134176"/>
              <a:ext cx="4527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Georgia Pro Light" panose="02040302050405020303" pitchFamily="18" charset="0"/>
                </a:rPr>
                <a:t>5G, Wi-Fi 6, 6G, Cloud, GPUs, materials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B9BFFEEF-93AB-C170-7004-9D034771F087}"/>
              </a:ext>
            </a:extLst>
          </p:cNvPr>
          <p:cNvSpPr txBox="1"/>
          <p:nvPr/>
        </p:nvSpPr>
        <p:spPr>
          <a:xfrm>
            <a:off x="491692" y="254752"/>
            <a:ext cx="1120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7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Layers Of The Metaverse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10/8/2022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461</Words>
  <Application>Microsoft Office PowerPoint</Application>
  <PresentationFormat>Widescreen</PresentationFormat>
  <Paragraphs>94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Georgia</vt:lpstr>
      <vt:lpstr>Georgia Pro</vt:lpstr>
      <vt:lpstr>Georgia Pro Cond</vt:lpstr>
      <vt:lpstr>Georgia Pro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SYED HAMMAS ALI HASSAN</cp:lastModifiedBy>
  <cp:revision>4</cp:revision>
  <dcterms:created xsi:type="dcterms:W3CDTF">2022-09-22T11:09:24Z</dcterms:created>
  <dcterms:modified xsi:type="dcterms:W3CDTF">2022-10-09T14:47:18Z</dcterms:modified>
</cp:coreProperties>
</file>